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6"/>
  </p:notesMasterIdLst>
  <p:sldIdLst>
    <p:sldId id="530" r:id="rId2"/>
    <p:sldId id="258" r:id="rId3"/>
    <p:sldId id="261" r:id="rId4"/>
    <p:sldId id="259" r:id="rId5"/>
    <p:sldId id="357" r:id="rId6"/>
    <p:sldId id="512" r:id="rId7"/>
    <p:sldId id="408" r:id="rId8"/>
    <p:sldId id="411" r:id="rId9"/>
    <p:sldId id="529" r:id="rId10"/>
    <p:sldId id="412" r:id="rId11"/>
    <p:sldId id="409" r:id="rId12"/>
    <p:sldId id="413" r:id="rId13"/>
    <p:sldId id="531" r:id="rId14"/>
    <p:sldId id="414" r:id="rId15"/>
    <p:sldId id="417" r:id="rId16"/>
    <p:sldId id="422" r:id="rId17"/>
    <p:sldId id="424" r:id="rId18"/>
    <p:sldId id="537" r:id="rId19"/>
    <p:sldId id="425" r:id="rId20"/>
    <p:sldId id="538" r:id="rId21"/>
    <p:sldId id="427" r:id="rId22"/>
    <p:sldId id="539" r:id="rId23"/>
    <p:sldId id="540" r:id="rId24"/>
    <p:sldId id="526" r:id="rId25"/>
    <p:sldId id="532" r:id="rId26"/>
    <p:sldId id="420" r:id="rId27"/>
    <p:sldId id="448" r:id="rId28"/>
    <p:sldId id="523" r:id="rId29"/>
    <p:sldId id="514" r:id="rId30"/>
    <p:sldId id="433" r:id="rId31"/>
    <p:sldId id="455" r:id="rId32"/>
    <p:sldId id="454" r:id="rId33"/>
    <p:sldId id="516" r:id="rId34"/>
    <p:sldId id="517" r:id="rId35"/>
    <p:sldId id="515" r:id="rId36"/>
    <p:sldId id="518" r:id="rId37"/>
    <p:sldId id="519" r:id="rId38"/>
    <p:sldId id="520" r:id="rId39"/>
    <p:sldId id="372" r:id="rId40"/>
    <p:sldId id="435" r:id="rId41"/>
    <p:sldId id="525" r:id="rId42"/>
    <p:sldId id="524" r:id="rId43"/>
    <p:sldId id="436" r:id="rId44"/>
    <p:sldId id="439" r:id="rId45"/>
    <p:sldId id="441" r:id="rId46"/>
    <p:sldId id="533" r:id="rId47"/>
    <p:sldId id="534" r:id="rId48"/>
    <p:sldId id="440" r:id="rId49"/>
    <p:sldId id="521" r:id="rId50"/>
    <p:sldId id="456" r:id="rId51"/>
    <p:sldId id="522" r:id="rId52"/>
    <p:sldId id="536" r:id="rId53"/>
    <p:sldId id="528" r:id="rId54"/>
    <p:sldId id="513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707"/>
    <a:srgbClr val="FFCDE6"/>
    <a:srgbClr val="FF5BAD"/>
    <a:srgbClr val="DA0000"/>
    <a:srgbClr val="008000"/>
    <a:srgbClr val="FFFFFF"/>
    <a:srgbClr val="AF0505"/>
    <a:srgbClr val="EDB20D"/>
    <a:srgbClr val="FFFFCC"/>
    <a:srgbClr val="FDE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7674" autoAdjust="0"/>
  </p:normalViewPr>
  <p:slideViewPr>
    <p:cSldViewPr>
      <p:cViewPr varScale="1">
        <p:scale>
          <a:sx n="83" d="100"/>
          <a:sy n="83" d="100"/>
        </p:scale>
        <p:origin x="605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6B5BF-E7B7-4E27-ACAE-ADE9397A34C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0ABE36-36ED-4B05-AA3F-D8E6C7F47037}">
      <dgm:prSet phldrT="[Tes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 b="0" dirty="0">
              <a:solidFill>
                <a:srgbClr val="FFFFFF"/>
              </a:solidFill>
            </a:rPr>
            <a:t>Salute</a:t>
          </a:r>
        </a:p>
      </dgm:t>
    </dgm:pt>
    <dgm:pt modelId="{C33B0541-9055-4428-B6E8-F67F4C7C0C71}" type="parTrans" cxnId="{D3781CA3-9684-442F-83AB-9C9AB0CF8B9A}">
      <dgm:prSet/>
      <dgm:spPr/>
      <dgm:t>
        <a:bodyPr/>
        <a:lstStyle/>
        <a:p>
          <a:endParaRPr lang="it-IT"/>
        </a:p>
      </dgm:t>
    </dgm:pt>
    <dgm:pt modelId="{7E4C0BAF-AD13-46BC-B808-166785105AE7}" type="sibTrans" cxnId="{D3781CA3-9684-442F-83AB-9C9AB0CF8B9A}">
      <dgm:prSet/>
      <dgm:spPr/>
      <dgm:t>
        <a:bodyPr/>
        <a:lstStyle/>
        <a:p>
          <a:endParaRPr lang="it-IT"/>
        </a:p>
      </dgm:t>
    </dgm:pt>
    <dgm:pt modelId="{6DF5201C-0D2D-4844-BB75-FB5B6FE6FC83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>
              <a:solidFill>
                <a:srgbClr val="FFFFFF"/>
              </a:solidFill>
            </a:rPr>
            <a:t>Amicizia</a:t>
          </a:r>
        </a:p>
      </dgm:t>
    </dgm:pt>
    <dgm:pt modelId="{7EF798FC-BFAD-46E5-BFED-4F8F80915B22}" type="parTrans" cxnId="{1ACA59BF-B1B7-4615-ADA1-F9982413A454}">
      <dgm:prSet/>
      <dgm:spPr/>
      <dgm:t>
        <a:bodyPr/>
        <a:lstStyle/>
        <a:p>
          <a:endParaRPr lang="it-IT"/>
        </a:p>
      </dgm:t>
    </dgm:pt>
    <dgm:pt modelId="{64663581-ACBF-4310-8257-A2E6ECC23E66}" type="sibTrans" cxnId="{1ACA59BF-B1B7-4615-ADA1-F9982413A454}">
      <dgm:prSet/>
      <dgm:spPr/>
      <dgm:t>
        <a:bodyPr/>
        <a:lstStyle/>
        <a:p>
          <a:endParaRPr lang="it-IT"/>
        </a:p>
      </dgm:t>
    </dgm:pt>
    <dgm:pt modelId="{1FDE0D7F-B3D2-40C7-9E97-8077FB707980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800" dirty="0">
              <a:solidFill>
                <a:srgbClr val="FFFFFF"/>
              </a:solidFill>
            </a:rPr>
            <a:t>Lavoro </a:t>
          </a:r>
        </a:p>
      </dgm:t>
    </dgm:pt>
    <dgm:pt modelId="{52D9E788-5CC7-4EC4-81F3-A6843E74168A}" type="parTrans" cxnId="{8098563D-F465-4A3B-87AA-D8CFE8566ABB}">
      <dgm:prSet/>
      <dgm:spPr/>
      <dgm:t>
        <a:bodyPr/>
        <a:lstStyle/>
        <a:p>
          <a:endParaRPr lang="it-IT"/>
        </a:p>
      </dgm:t>
    </dgm:pt>
    <dgm:pt modelId="{6B7BB8FA-718D-4424-97C5-0ABF8B80B832}" type="sibTrans" cxnId="{8098563D-F465-4A3B-87AA-D8CFE8566ABB}">
      <dgm:prSet/>
      <dgm:spPr/>
      <dgm:t>
        <a:bodyPr/>
        <a:lstStyle/>
        <a:p>
          <a:endParaRPr lang="it-IT"/>
        </a:p>
      </dgm:t>
    </dgm:pt>
    <dgm:pt modelId="{5AB1D89C-6FDF-4C36-B980-F49985B83613}" type="pres">
      <dgm:prSet presAssocID="{A666B5BF-E7B7-4E27-ACAE-ADE9397A34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989C62-7A4C-4D5D-88AB-1E04573367CF}" type="pres">
      <dgm:prSet presAssocID="{1FDE0D7F-B3D2-40C7-9E97-8077FB707980}" presName="gear1" presStyleLbl="node1" presStyleIdx="0" presStyleCnt="3">
        <dgm:presLayoutVars>
          <dgm:chMax val="1"/>
          <dgm:bulletEnabled val="1"/>
        </dgm:presLayoutVars>
      </dgm:prSet>
      <dgm:spPr/>
    </dgm:pt>
    <dgm:pt modelId="{822DE181-23C2-4F99-B56F-E04814AE2C0C}" type="pres">
      <dgm:prSet presAssocID="{1FDE0D7F-B3D2-40C7-9E97-8077FB707980}" presName="gear1srcNode" presStyleLbl="node1" presStyleIdx="0" presStyleCnt="3"/>
      <dgm:spPr/>
    </dgm:pt>
    <dgm:pt modelId="{4AA3E962-BD93-4801-8DD5-0D52A426A1BC}" type="pres">
      <dgm:prSet presAssocID="{1FDE0D7F-B3D2-40C7-9E97-8077FB707980}" presName="gear1dstNode" presStyleLbl="node1" presStyleIdx="0" presStyleCnt="3"/>
      <dgm:spPr/>
    </dgm:pt>
    <dgm:pt modelId="{2753A0DA-8453-4AC1-8670-924C257C6107}" type="pres">
      <dgm:prSet presAssocID="{A40ABE36-36ED-4B05-AA3F-D8E6C7F47037}" presName="gear2" presStyleLbl="node1" presStyleIdx="1" presStyleCnt="3">
        <dgm:presLayoutVars>
          <dgm:chMax val="1"/>
          <dgm:bulletEnabled val="1"/>
        </dgm:presLayoutVars>
      </dgm:prSet>
      <dgm:spPr/>
    </dgm:pt>
    <dgm:pt modelId="{652D7817-B4FF-4795-8C71-63E7BDE1BF2B}" type="pres">
      <dgm:prSet presAssocID="{A40ABE36-36ED-4B05-AA3F-D8E6C7F47037}" presName="gear2srcNode" presStyleLbl="node1" presStyleIdx="1" presStyleCnt="3"/>
      <dgm:spPr/>
    </dgm:pt>
    <dgm:pt modelId="{938285DC-77B9-4ACE-8C7F-23AF57284485}" type="pres">
      <dgm:prSet presAssocID="{A40ABE36-36ED-4B05-AA3F-D8E6C7F47037}" presName="gear2dstNode" presStyleLbl="node1" presStyleIdx="1" presStyleCnt="3"/>
      <dgm:spPr/>
    </dgm:pt>
    <dgm:pt modelId="{0B80C6FF-A41F-4E97-8114-BAEA22F2263B}" type="pres">
      <dgm:prSet presAssocID="{6DF5201C-0D2D-4844-BB75-FB5B6FE6FC83}" presName="gear3" presStyleLbl="node1" presStyleIdx="2" presStyleCnt="3"/>
      <dgm:spPr/>
    </dgm:pt>
    <dgm:pt modelId="{2DC4BEC1-B810-45A3-A916-FF546AF1CDF5}" type="pres">
      <dgm:prSet presAssocID="{6DF5201C-0D2D-4844-BB75-FB5B6FE6FC8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CB636E4-16A7-4115-89EA-03AF97903966}" type="pres">
      <dgm:prSet presAssocID="{6DF5201C-0D2D-4844-BB75-FB5B6FE6FC83}" presName="gear3srcNode" presStyleLbl="node1" presStyleIdx="2" presStyleCnt="3"/>
      <dgm:spPr/>
    </dgm:pt>
    <dgm:pt modelId="{2911075B-4D15-4525-BEE1-723CCDDA1385}" type="pres">
      <dgm:prSet presAssocID="{6DF5201C-0D2D-4844-BB75-FB5B6FE6FC83}" presName="gear3dstNode" presStyleLbl="node1" presStyleIdx="2" presStyleCnt="3"/>
      <dgm:spPr/>
    </dgm:pt>
    <dgm:pt modelId="{1257D532-BF97-4FF3-8A80-E4D04C076633}" type="pres">
      <dgm:prSet presAssocID="{6B7BB8FA-718D-4424-97C5-0ABF8B80B832}" presName="connector1" presStyleLbl="sibTrans2D1" presStyleIdx="0" presStyleCnt="3"/>
      <dgm:spPr/>
    </dgm:pt>
    <dgm:pt modelId="{72A359D1-A5A3-42DB-BEF1-C774A38629B5}" type="pres">
      <dgm:prSet presAssocID="{7E4C0BAF-AD13-46BC-B808-166785105AE7}" presName="connector2" presStyleLbl="sibTrans2D1" presStyleIdx="1" presStyleCnt="3"/>
      <dgm:spPr/>
    </dgm:pt>
    <dgm:pt modelId="{90ABC6F9-479C-4E81-B3CD-C1CEEF7B6B2F}" type="pres">
      <dgm:prSet presAssocID="{64663581-ACBF-4310-8257-A2E6ECC23E66}" presName="connector3" presStyleLbl="sibTrans2D1" presStyleIdx="2" presStyleCnt="3"/>
      <dgm:spPr/>
    </dgm:pt>
  </dgm:ptLst>
  <dgm:cxnLst>
    <dgm:cxn modelId="{472E2726-66FD-4CE7-8275-AB10C7A519D2}" type="presOf" srcId="{A40ABE36-36ED-4B05-AA3F-D8E6C7F47037}" destId="{652D7817-B4FF-4795-8C71-63E7BDE1BF2B}" srcOrd="1" destOrd="0" presId="urn:microsoft.com/office/officeart/2005/8/layout/gear1"/>
    <dgm:cxn modelId="{9EAC8D32-0830-4964-AB25-44D1EBC59303}" type="presOf" srcId="{A40ABE36-36ED-4B05-AA3F-D8E6C7F47037}" destId="{938285DC-77B9-4ACE-8C7F-23AF57284485}" srcOrd="2" destOrd="0" presId="urn:microsoft.com/office/officeart/2005/8/layout/gear1"/>
    <dgm:cxn modelId="{B0A1EB33-C74D-4F89-9D16-4A9541A758AC}" type="presOf" srcId="{1FDE0D7F-B3D2-40C7-9E97-8077FB707980}" destId="{822DE181-23C2-4F99-B56F-E04814AE2C0C}" srcOrd="1" destOrd="0" presId="urn:microsoft.com/office/officeart/2005/8/layout/gear1"/>
    <dgm:cxn modelId="{C5AABE39-F078-4639-8D79-6555FE0DA527}" type="presOf" srcId="{64663581-ACBF-4310-8257-A2E6ECC23E66}" destId="{90ABC6F9-479C-4E81-B3CD-C1CEEF7B6B2F}" srcOrd="0" destOrd="0" presId="urn:microsoft.com/office/officeart/2005/8/layout/gear1"/>
    <dgm:cxn modelId="{8098563D-F465-4A3B-87AA-D8CFE8566ABB}" srcId="{A666B5BF-E7B7-4E27-ACAE-ADE9397A34CA}" destId="{1FDE0D7F-B3D2-40C7-9E97-8077FB707980}" srcOrd="0" destOrd="0" parTransId="{52D9E788-5CC7-4EC4-81F3-A6843E74168A}" sibTransId="{6B7BB8FA-718D-4424-97C5-0ABF8B80B832}"/>
    <dgm:cxn modelId="{F759CC42-E2AF-428F-A937-2EDCF36E61FE}" type="presOf" srcId="{1FDE0D7F-B3D2-40C7-9E97-8077FB707980}" destId="{4AA3E962-BD93-4801-8DD5-0D52A426A1BC}" srcOrd="2" destOrd="0" presId="urn:microsoft.com/office/officeart/2005/8/layout/gear1"/>
    <dgm:cxn modelId="{F0FF2345-3CE5-4187-879C-DA26C778FD5D}" type="presOf" srcId="{7E4C0BAF-AD13-46BC-B808-166785105AE7}" destId="{72A359D1-A5A3-42DB-BEF1-C774A38629B5}" srcOrd="0" destOrd="0" presId="urn:microsoft.com/office/officeart/2005/8/layout/gear1"/>
    <dgm:cxn modelId="{B62AAC65-9E39-4858-85D6-96F1B4B273DD}" type="presOf" srcId="{6DF5201C-0D2D-4844-BB75-FB5B6FE6FC83}" destId="{2DC4BEC1-B810-45A3-A916-FF546AF1CDF5}" srcOrd="1" destOrd="0" presId="urn:microsoft.com/office/officeart/2005/8/layout/gear1"/>
    <dgm:cxn modelId="{C9519D71-E002-4E1A-8E80-58B7AD0F97FF}" type="presOf" srcId="{1FDE0D7F-B3D2-40C7-9E97-8077FB707980}" destId="{78989C62-7A4C-4D5D-88AB-1E04573367CF}" srcOrd="0" destOrd="0" presId="urn:microsoft.com/office/officeart/2005/8/layout/gear1"/>
    <dgm:cxn modelId="{5E3FEA84-3248-4EC6-BFCD-AC4E8D267701}" type="presOf" srcId="{6DF5201C-0D2D-4844-BB75-FB5B6FE6FC83}" destId="{2CB636E4-16A7-4115-89EA-03AF97903966}" srcOrd="2" destOrd="0" presId="urn:microsoft.com/office/officeart/2005/8/layout/gear1"/>
    <dgm:cxn modelId="{9DF3579A-C030-4080-85D6-2F8E36ECF31B}" type="presOf" srcId="{A666B5BF-E7B7-4E27-ACAE-ADE9397A34CA}" destId="{5AB1D89C-6FDF-4C36-B980-F49985B83613}" srcOrd="0" destOrd="0" presId="urn:microsoft.com/office/officeart/2005/8/layout/gear1"/>
    <dgm:cxn modelId="{3ABC4D9B-48C8-4AB9-BAF1-E13A11F82E77}" type="presOf" srcId="{6B7BB8FA-718D-4424-97C5-0ABF8B80B832}" destId="{1257D532-BF97-4FF3-8A80-E4D04C076633}" srcOrd="0" destOrd="0" presId="urn:microsoft.com/office/officeart/2005/8/layout/gear1"/>
    <dgm:cxn modelId="{D3781CA3-9684-442F-83AB-9C9AB0CF8B9A}" srcId="{A666B5BF-E7B7-4E27-ACAE-ADE9397A34CA}" destId="{A40ABE36-36ED-4B05-AA3F-D8E6C7F47037}" srcOrd="1" destOrd="0" parTransId="{C33B0541-9055-4428-B6E8-F67F4C7C0C71}" sibTransId="{7E4C0BAF-AD13-46BC-B808-166785105AE7}"/>
    <dgm:cxn modelId="{5DA88CA8-88F7-41BD-8E8A-7774AE80C408}" type="presOf" srcId="{6DF5201C-0D2D-4844-BB75-FB5B6FE6FC83}" destId="{0B80C6FF-A41F-4E97-8114-BAEA22F2263B}" srcOrd="0" destOrd="0" presId="urn:microsoft.com/office/officeart/2005/8/layout/gear1"/>
    <dgm:cxn modelId="{510D46BB-7D14-4FC2-AA23-09FB59FF3E1C}" type="presOf" srcId="{6DF5201C-0D2D-4844-BB75-FB5B6FE6FC83}" destId="{2911075B-4D15-4525-BEE1-723CCDDA1385}" srcOrd="3" destOrd="0" presId="urn:microsoft.com/office/officeart/2005/8/layout/gear1"/>
    <dgm:cxn modelId="{1ACA59BF-B1B7-4615-ADA1-F9982413A454}" srcId="{A666B5BF-E7B7-4E27-ACAE-ADE9397A34CA}" destId="{6DF5201C-0D2D-4844-BB75-FB5B6FE6FC83}" srcOrd="2" destOrd="0" parTransId="{7EF798FC-BFAD-46E5-BFED-4F8F80915B22}" sibTransId="{64663581-ACBF-4310-8257-A2E6ECC23E66}"/>
    <dgm:cxn modelId="{2A37D8DD-6869-4F08-83DB-8EB8D4A367F5}" type="presOf" srcId="{A40ABE36-36ED-4B05-AA3F-D8E6C7F47037}" destId="{2753A0DA-8453-4AC1-8670-924C257C6107}" srcOrd="0" destOrd="0" presId="urn:microsoft.com/office/officeart/2005/8/layout/gear1"/>
    <dgm:cxn modelId="{EA614B52-9125-4F54-82BA-68952D161426}" type="presParOf" srcId="{5AB1D89C-6FDF-4C36-B980-F49985B83613}" destId="{78989C62-7A4C-4D5D-88AB-1E04573367CF}" srcOrd="0" destOrd="0" presId="urn:microsoft.com/office/officeart/2005/8/layout/gear1"/>
    <dgm:cxn modelId="{30A48984-584F-439D-8D48-BCD25DF301F3}" type="presParOf" srcId="{5AB1D89C-6FDF-4C36-B980-F49985B83613}" destId="{822DE181-23C2-4F99-B56F-E04814AE2C0C}" srcOrd="1" destOrd="0" presId="urn:microsoft.com/office/officeart/2005/8/layout/gear1"/>
    <dgm:cxn modelId="{7012CD55-B6C8-42C9-86E3-B6D7346CD032}" type="presParOf" srcId="{5AB1D89C-6FDF-4C36-B980-F49985B83613}" destId="{4AA3E962-BD93-4801-8DD5-0D52A426A1BC}" srcOrd="2" destOrd="0" presId="urn:microsoft.com/office/officeart/2005/8/layout/gear1"/>
    <dgm:cxn modelId="{A516D062-4FB9-4DBE-BB24-D66BBCEE40CD}" type="presParOf" srcId="{5AB1D89C-6FDF-4C36-B980-F49985B83613}" destId="{2753A0DA-8453-4AC1-8670-924C257C6107}" srcOrd="3" destOrd="0" presId="urn:microsoft.com/office/officeart/2005/8/layout/gear1"/>
    <dgm:cxn modelId="{D2D56079-42F9-44DA-AB37-D6D69D73F952}" type="presParOf" srcId="{5AB1D89C-6FDF-4C36-B980-F49985B83613}" destId="{652D7817-B4FF-4795-8C71-63E7BDE1BF2B}" srcOrd="4" destOrd="0" presId="urn:microsoft.com/office/officeart/2005/8/layout/gear1"/>
    <dgm:cxn modelId="{D8346347-3D98-473C-BAEB-B30CE8A5B0B2}" type="presParOf" srcId="{5AB1D89C-6FDF-4C36-B980-F49985B83613}" destId="{938285DC-77B9-4ACE-8C7F-23AF57284485}" srcOrd="5" destOrd="0" presId="urn:microsoft.com/office/officeart/2005/8/layout/gear1"/>
    <dgm:cxn modelId="{674E62DF-828B-4899-BEBE-657ED1A4ACA8}" type="presParOf" srcId="{5AB1D89C-6FDF-4C36-B980-F49985B83613}" destId="{0B80C6FF-A41F-4E97-8114-BAEA22F2263B}" srcOrd="6" destOrd="0" presId="urn:microsoft.com/office/officeart/2005/8/layout/gear1"/>
    <dgm:cxn modelId="{8BBC52B5-6175-4BA4-9DE9-5E4C85F27BD2}" type="presParOf" srcId="{5AB1D89C-6FDF-4C36-B980-F49985B83613}" destId="{2DC4BEC1-B810-45A3-A916-FF546AF1CDF5}" srcOrd="7" destOrd="0" presId="urn:microsoft.com/office/officeart/2005/8/layout/gear1"/>
    <dgm:cxn modelId="{9F424607-C8FC-48D9-BB3E-3085E8D19FD1}" type="presParOf" srcId="{5AB1D89C-6FDF-4C36-B980-F49985B83613}" destId="{2CB636E4-16A7-4115-89EA-03AF97903966}" srcOrd="8" destOrd="0" presId="urn:microsoft.com/office/officeart/2005/8/layout/gear1"/>
    <dgm:cxn modelId="{FB4FE8B1-0698-4E88-89C0-831A696E53D3}" type="presParOf" srcId="{5AB1D89C-6FDF-4C36-B980-F49985B83613}" destId="{2911075B-4D15-4525-BEE1-723CCDDA1385}" srcOrd="9" destOrd="0" presId="urn:microsoft.com/office/officeart/2005/8/layout/gear1"/>
    <dgm:cxn modelId="{5479D9B0-C78C-4B70-9F84-85950DB32D62}" type="presParOf" srcId="{5AB1D89C-6FDF-4C36-B980-F49985B83613}" destId="{1257D532-BF97-4FF3-8A80-E4D04C076633}" srcOrd="10" destOrd="0" presId="urn:microsoft.com/office/officeart/2005/8/layout/gear1"/>
    <dgm:cxn modelId="{14C343AF-D7B9-41C3-A1D9-CEA0F945F8AB}" type="presParOf" srcId="{5AB1D89C-6FDF-4C36-B980-F49985B83613}" destId="{72A359D1-A5A3-42DB-BEF1-C774A38629B5}" srcOrd="11" destOrd="0" presId="urn:microsoft.com/office/officeart/2005/8/layout/gear1"/>
    <dgm:cxn modelId="{740428C3-0EE7-4A3C-95BE-0C813B8BF1C5}" type="presParOf" srcId="{5AB1D89C-6FDF-4C36-B980-F49985B83613}" destId="{90ABC6F9-479C-4E81-B3CD-C1CEEF7B6B2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6B5BF-E7B7-4E27-ACAE-ADE9397A34C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0ABE36-36ED-4B05-AA3F-D8E6C7F47037}">
      <dgm:prSet phldrT="[Tes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3200" dirty="0">
              <a:solidFill>
                <a:srgbClr val="FFFFFF"/>
              </a:solidFill>
            </a:rPr>
            <a:t>Casa</a:t>
          </a:r>
        </a:p>
      </dgm:t>
    </dgm:pt>
    <dgm:pt modelId="{C33B0541-9055-4428-B6E8-F67F4C7C0C71}" type="parTrans" cxnId="{D3781CA3-9684-442F-83AB-9C9AB0CF8B9A}">
      <dgm:prSet/>
      <dgm:spPr/>
      <dgm:t>
        <a:bodyPr/>
        <a:lstStyle/>
        <a:p>
          <a:endParaRPr lang="it-IT"/>
        </a:p>
      </dgm:t>
    </dgm:pt>
    <dgm:pt modelId="{7E4C0BAF-AD13-46BC-B808-166785105AE7}" type="sibTrans" cxnId="{D3781CA3-9684-442F-83AB-9C9AB0CF8B9A}">
      <dgm:prSet/>
      <dgm:spPr/>
      <dgm:t>
        <a:bodyPr/>
        <a:lstStyle/>
        <a:p>
          <a:endParaRPr lang="it-IT"/>
        </a:p>
      </dgm:t>
    </dgm:pt>
    <dgm:pt modelId="{6DF5201C-0D2D-4844-BB75-FB5B6FE6FC83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BAD"/>
        </a:solidFill>
      </dgm:spPr>
      <dgm:t>
        <a:bodyPr/>
        <a:lstStyle/>
        <a:p>
          <a:r>
            <a:rPr lang="it-IT" sz="2000" dirty="0">
              <a:solidFill>
                <a:srgbClr val="FFFFFF"/>
              </a:solidFill>
            </a:rPr>
            <a:t>Scuola</a:t>
          </a:r>
        </a:p>
      </dgm:t>
    </dgm:pt>
    <dgm:pt modelId="{7EF798FC-BFAD-46E5-BFED-4F8F80915B22}" type="parTrans" cxnId="{1ACA59BF-B1B7-4615-ADA1-F9982413A454}">
      <dgm:prSet/>
      <dgm:spPr/>
      <dgm:t>
        <a:bodyPr/>
        <a:lstStyle/>
        <a:p>
          <a:endParaRPr lang="it-IT"/>
        </a:p>
      </dgm:t>
    </dgm:pt>
    <dgm:pt modelId="{64663581-ACBF-4310-8257-A2E6ECC23E66}" type="sibTrans" cxnId="{1ACA59BF-B1B7-4615-ADA1-F9982413A454}">
      <dgm:prSet/>
      <dgm:spPr/>
      <dgm:t>
        <a:bodyPr/>
        <a:lstStyle/>
        <a:p>
          <a:endParaRPr lang="it-IT"/>
        </a:p>
      </dgm:t>
    </dgm:pt>
    <dgm:pt modelId="{D73DEB37-56FD-48E6-9B8C-8C558508997D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it-IT" sz="2000" dirty="0">
              <a:solidFill>
                <a:srgbClr val="FFFFFF"/>
              </a:solidFill>
            </a:rPr>
            <a:t>Tempo libero</a:t>
          </a:r>
        </a:p>
      </dgm:t>
    </dgm:pt>
    <dgm:pt modelId="{9C181EA8-8802-444D-B21F-CD7B91075466}" type="parTrans" cxnId="{31556542-5862-4E5C-8919-026EA3F0EE4D}">
      <dgm:prSet/>
      <dgm:spPr/>
      <dgm:t>
        <a:bodyPr/>
        <a:lstStyle/>
        <a:p>
          <a:endParaRPr lang="it-IT"/>
        </a:p>
      </dgm:t>
    </dgm:pt>
    <dgm:pt modelId="{F3CFA017-3FC5-4536-8F06-0464454E81FF}" type="sibTrans" cxnId="{31556542-5862-4E5C-8919-026EA3F0EE4D}">
      <dgm:prSet/>
      <dgm:spPr/>
      <dgm:t>
        <a:bodyPr/>
        <a:lstStyle/>
        <a:p>
          <a:endParaRPr lang="it-IT"/>
        </a:p>
      </dgm:t>
    </dgm:pt>
    <dgm:pt modelId="{05B84AC7-BBD8-45A1-BC88-FF7C1F852940}">
      <dgm:prSet phldrT="[Testo]"/>
      <dgm:spPr/>
      <dgm:t>
        <a:bodyPr/>
        <a:lstStyle/>
        <a:p>
          <a:endParaRPr lang="it-IT"/>
        </a:p>
      </dgm:t>
    </dgm:pt>
    <dgm:pt modelId="{7A1FB883-0ED6-462F-868D-8E406D06D93F}" type="parTrans" cxnId="{0713FEBA-06CA-4212-9E53-AEAADAA884D7}">
      <dgm:prSet/>
      <dgm:spPr/>
      <dgm:t>
        <a:bodyPr/>
        <a:lstStyle/>
        <a:p>
          <a:endParaRPr lang="it-IT"/>
        </a:p>
      </dgm:t>
    </dgm:pt>
    <dgm:pt modelId="{B4A627AB-23FB-4CA4-BC0F-0B19BD854417}" type="sibTrans" cxnId="{0713FEBA-06CA-4212-9E53-AEAADAA884D7}">
      <dgm:prSet/>
      <dgm:spPr/>
      <dgm:t>
        <a:bodyPr/>
        <a:lstStyle/>
        <a:p>
          <a:endParaRPr lang="it-IT"/>
        </a:p>
      </dgm:t>
    </dgm:pt>
    <dgm:pt modelId="{5AB1D89C-6FDF-4C36-B980-F49985B83613}" type="pres">
      <dgm:prSet presAssocID="{A666B5BF-E7B7-4E27-ACAE-ADE9397A34C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363DC10-8296-45E8-A1D8-42B77C0EF7DB}" type="pres">
      <dgm:prSet presAssocID="{A40ABE36-36ED-4B05-AA3F-D8E6C7F47037}" presName="gear1" presStyleLbl="node1" presStyleIdx="0" presStyleCnt="3">
        <dgm:presLayoutVars>
          <dgm:chMax val="1"/>
          <dgm:bulletEnabled val="1"/>
        </dgm:presLayoutVars>
      </dgm:prSet>
      <dgm:spPr/>
    </dgm:pt>
    <dgm:pt modelId="{C112B4FD-6F60-4C7F-A19D-AACD5007AA99}" type="pres">
      <dgm:prSet presAssocID="{A40ABE36-36ED-4B05-AA3F-D8E6C7F47037}" presName="gear1srcNode" presStyleLbl="node1" presStyleIdx="0" presStyleCnt="3"/>
      <dgm:spPr/>
    </dgm:pt>
    <dgm:pt modelId="{2A36888F-BF91-484E-9FAF-245A2A22BCF7}" type="pres">
      <dgm:prSet presAssocID="{A40ABE36-36ED-4B05-AA3F-D8E6C7F47037}" presName="gear1dstNode" presStyleLbl="node1" presStyleIdx="0" presStyleCnt="3"/>
      <dgm:spPr/>
    </dgm:pt>
    <dgm:pt modelId="{CBE00A48-333F-4544-8186-C8A9B2E0C334}" type="pres">
      <dgm:prSet presAssocID="{6DF5201C-0D2D-4844-BB75-FB5B6FE6FC83}" presName="gear2" presStyleLbl="node1" presStyleIdx="1" presStyleCnt="3">
        <dgm:presLayoutVars>
          <dgm:chMax val="1"/>
          <dgm:bulletEnabled val="1"/>
        </dgm:presLayoutVars>
      </dgm:prSet>
      <dgm:spPr/>
    </dgm:pt>
    <dgm:pt modelId="{AEF77EAB-1222-4177-B878-8C4E18DBCE89}" type="pres">
      <dgm:prSet presAssocID="{6DF5201C-0D2D-4844-BB75-FB5B6FE6FC83}" presName="gear2srcNode" presStyleLbl="node1" presStyleIdx="1" presStyleCnt="3"/>
      <dgm:spPr/>
    </dgm:pt>
    <dgm:pt modelId="{6609E3B0-4E3F-4BF7-A9E3-A9AAC247CA96}" type="pres">
      <dgm:prSet presAssocID="{6DF5201C-0D2D-4844-BB75-FB5B6FE6FC83}" presName="gear2dstNode" presStyleLbl="node1" presStyleIdx="1" presStyleCnt="3"/>
      <dgm:spPr/>
    </dgm:pt>
    <dgm:pt modelId="{1CB43B10-41AD-49AA-8F33-4B675B60DABF}" type="pres">
      <dgm:prSet presAssocID="{D73DEB37-56FD-48E6-9B8C-8C558508997D}" presName="gear3" presStyleLbl="node1" presStyleIdx="2" presStyleCnt="3"/>
      <dgm:spPr/>
    </dgm:pt>
    <dgm:pt modelId="{FBE06F66-4793-4486-BA9D-B81DC48A6F94}" type="pres">
      <dgm:prSet presAssocID="{D73DEB37-56FD-48E6-9B8C-8C558508997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7A695CC-41C1-4EEB-9D71-FF911C371007}" type="pres">
      <dgm:prSet presAssocID="{D73DEB37-56FD-48E6-9B8C-8C558508997D}" presName="gear3srcNode" presStyleLbl="node1" presStyleIdx="2" presStyleCnt="3"/>
      <dgm:spPr/>
    </dgm:pt>
    <dgm:pt modelId="{0049AF1D-4876-47C2-B2A5-7CB3E842E8E6}" type="pres">
      <dgm:prSet presAssocID="{D73DEB37-56FD-48E6-9B8C-8C558508997D}" presName="gear3dstNode" presStyleLbl="node1" presStyleIdx="2" presStyleCnt="3"/>
      <dgm:spPr/>
    </dgm:pt>
    <dgm:pt modelId="{4DED1972-B876-4BB4-8586-F92D385370D4}" type="pres">
      <dgm:prSet presAssocID="{7E4C0BAF-AD13-46BC-B808-166785105AE7}" presName="connector1" presStyleLbl="sibTrans2D1" presStyleIdx="0" presStyleCnt="3" custLinFactNeighborX="-7802" custLinFactNeighborY="237"/>
      <dgm:spPr/>
    </dgm:pt>
    <dgm:pt modelId="{57327AFF-6EAF-41BB-9ED9-5218120E0815}" type="pres">
      <dgm:prSet presAssocID="{64663581-ACBF-4310-8257-A2E6ECC23E66}" presName="connector2" presStyleLbl="sibTrans2D1" presStyleIdx="1" presStyleCnt="3"/>
      <dgm:spPr/>
    </dgm:pt>
    <dgm:pt modelId="{36DA9220-2AF7-4544-9D3E-88D68BCC6B63}" type="pres">
      <dgm:prSet presAssocID="{F3CFA017-3FC5-4536-8F06-0464454E81FF}" presName="connector3" presStyleLbl="sibTrans2D1" presStyleIdx="2" presStyleCnt="3" custAng="2209345" custLinFactNeighborX="7222" custLinFactNeighborY="-1951"/>
      <dgm:spPr/>
    </dgm:pt>
  </dgm:ptLst>
  <dgm:cxnLst>
    <dgm:cxn modelId="{E436C301-F172-4612-920F-E064CB59003F}" type="presOf" srcId="{7E4C0BAF-AD13-46BC-B808-166785105AE7}" destId="{4DED1972-B876-4BB4-8586-F92D385370D4}" srcOrd="0" destOrd="0" presId="urn:microsoft.com/office/officeart/2005/8/layout/gear1"/>
    <dgm:cxn modelId="{08261619-22BE-4E1E-9F3A-A3F915A80F18}" type="presOf" srcId="{A666B5BF-E7B7-4E27-ACAE-ADE9397A34CA}" destId="{5AB1D89C-6FDF-4C36-B980-F49985B83613}" srcOrd="0" destOrd="0" presId="urn:microsoft.com/office/officeart/2005/8/layout/gear1"/>
    <dgm:cxn modelId="{30B18E34-F27B-40FD-A369-988E5CB92FD5}" type="presOf" srcId="{A40ABE36-36ED-4B05-AA3F-D8E6C7F47037}" destId="{2A36888F-BF91-484E-9FAF-245A2A22BCF7}" srcOrd="2" destOrd="0" presId="urn:microsoft.com/office/officeart/2005/8/layout/gear1"/>
    <dgm:cxn modelId="{F7C3C834-59DA-405C-8970-22CD5D02A571}" type="presOf" srcId="{A40ABE36-36ED-4B05-AA3F-D8E6C7F47037}" destId="{0363DC10-8296-45E8-A1D8-42B77C0EF7DB}" srcOrd="0" destOrd="0" presId="urn:microsoft.com/office/officeart/2005/8/layout/gear1"/>
    <dgm:cxn modelId="{34BB933B-71A9-43E1-9498-C722919077D9}" type="presOf" srcId="{6DF5201C-0D2D-4844-BB75-FB5B6FE6FC83}" destId="{CBE00A48-333F-4544-8186-C8A9B2E0C334}" srcOrd="0" destOrd="0" presId="urn:microsoft.com/office/officeart/2005/8/layout/gear1"/>
    <dgm:cxn modelId="{45002E61-30E6-4B4F-A83E-A61D51ECD555}" type="presOf" srcId="{6DF5201C-0D2D-4844-BB75-FB5B6FE6FC83}" destId="{6609E3B0-4E3F-4BF7-A9E3-A9AAC247CA96}" srcOrd="2" destOrd="0" presId="urn:microsoft.com/office/officeart/2005/8/layout/gear1"/>
    <dgm:cxn modelId="{31556542-5862-4E5C-8919-026EA3F0EE4D}" srcId="{A666B5BF-E7B7-4E27-ACAE-ADE9397A34CA}" destId="{D73DEB37-56FD-48E6-9B8C-8C558508997D}" srcOrd="2" destOrd="0" parTransId="{9C181EA8-8802-444D-B21F-CD7B91075466}" sibTransId="{F3CFA017-3FC5-4536-8F06-0464454E81FF}"/>
    <dgm:cxn modelId="{C6F26F6D-AF1D-4CF7-96C1-6A38FB8F2F68}" type="presOf" srcId="{D73DEB37-56FD-48E6-9B8C-8C558508997D}" destId="{1CB43B10-41AD-49AA-8F33-4B675B60DABF}" srcOrd="0" destOrd="0" presId="urn:microsoft.com/office/officeart/2005/8/layout/gear1"/>
    <dgm:cxn modelId="{13529379-FBC2-429A-89D0-46F3FE80E632}" type="presOf" srcId="{6DF5201C-0D2D-4844-BB75-FB5B6FE6FC83}" destId="{AEF77EAB-1222-4177-B878-8C4E18DBCE89}" srcOrd="1" destOrd="0" presId="urn:microsoft.com/office/officeart/2005/8/layout/gear1"/>
    <dgm:cxn modelId="{149D638D-51BE-489B-BC7B-61A0D3FEFF28}" type="presOf" srcId="{D73DEB37-56FD-48E6-9B8C-8C558508997D}" destId="{07A695CC-41C1-4EEB-9D71-FF911C371007}" srcOrd="2" destOrd="0" presId="urn:microsoft.com/office/officeart/2005/8/layout/gear1"/>
    <dgm:cxn modelId="{AC648C8D-F58A-4E90-AE47-0909319D1B10}" type="presOf" srcId="{64663581-ACBF-4310-8257-A2E6ECC23E66}" destId="{57327AFF-6EAF-41BB-9ED9-5218120E0815}" srcOrd="0" destOrd="0" presId="urn:microsoft.com/office/officeart/2005/8/layout/gear1"/>
    <dgm:cxn modelId="{1E75A892-BFE8-44EF-AF7B-2E640A193277}" type="presOf" srcId="{D73DEB37-56FD-48E6-9B8C-8C558508997D}" destId="{FBE06F66-4793-4486-BA9D-B81DC48A6F94}" srcOrd="1" destOrd="0" presId="urn:microsoft.com/office/officeart/2005/8/layout/gear1"/>
    <dgm:cxn modelId="{0E60F89C-ABF1-48BB-AD3E-45D3EC9F97CA}" type="presOf" srcId="{A40ABE36-36ED-4B05-AA3F-D8E6C7F47037}" destId="{C112B4FD-6F60-4C7F-A19D-AACD5007AA99}" srcOrd="1" destOrd="0" presId="urn:microsoft.com/office/officeart/2005/8/layout/gear1"/>
    <dgm:cxn modelId="{D3781CA3-9684-442F-83AB-9C9AB0CF8B9A}" srcId="{A666B5BF-E7B7-4E27-ACAE-ADE9397A34CA}" destId="{A40ABE36-36ED-4B05-AA3F-D8E6C7F47037}" srcOrd="0" destOrd="0" parTransId="{C33B0541-9055-4428-B6E8-F67F4C7C0C71}" sibTransId="{7E4C0BAF-AD13-46BC-B808-166785105AE7}"/>
    <dgm:cxn modelId="{0713FEBA-06CA-4212-9E53-AEAADAA884D7}" srcId="{A666B5BF-E7B7-4E27-ACAE-ADE9397A34CA}" destId="{05B84AC7-BBD8-45A1-BC88-FF7C1F852940}" srcOrd="3" destOrd="0" parTransId="{7A1FB883-0ED6-462F-868D-8E406D06D93F}" sibTransId="{B4A627AB-23FB-4CA4-BC0F-0B19BD854417}"/>
    <dgm:cxn modelId="{1ACA59BF-B1B7-4615-ADA1-F9982413A454}" srcId="{A666B5BF-E7B7-4E27-ACAE-ADE9397A34CA}" destId="{6DF5201C-0D2D-4844-BB75-FB5B6FE6FC83}" srcOrd="1" destOrd="0" parTransId="{7EF798FC-BFAD-46E5-BFED-4F8F80915B22}" sibTransId="{64663581-ACBF-4310-8257-A2E6ECC23E66}"/>
    <dgm:cxn modelId="{B6A4D8C4-8797-4F8B-9EAB-DC822B21C1F5}" type="presOf" srcId="{D73DEB37-56FD-48E6-9B8C-8C558508997D}" destId="{0049AF1D-4876-47C2-B2A5-7CB3E842E8E6}" srcOrd="3" destOrd="0" presId="urn:microsoft.com/office/officeart/2005/8/layout/gear1"/>
    <dgm:cxn modelId="{B56C8AC7-E301-4B1F-919B-08B4551ACECF}" type="presOf" srcId="{F3CFA017-3FC5-4536-8F06-0464454E81FF}" destId="{36DA9220-2AF7-4544-9D3E-88D68BCC6B63}" srcOrd="0" destOrd="0" presId="urn:microsoft.com/office/officeart/2005/8/layout/gear1"/>
    <dgm:cxn modelId="{3200DE51-B5DC-41EC-B7A4-F78B2DB6B214}" type="presParOf" srcId="{5AB1D89C-6FDF-4C36-B980-F49985B83613}" destId="{0363DC10-8296-45E8-A1D8-42B77C0EF7DB}" srcOrd="0" destOrd="0" presId="urn:microsoft.com/office/officeart/2005/8/layout/gear1"/>
    <dgm:cxn modelId="{4A15FCA6-7587-44E0-A802-C0E8ACF7459B}" type="presParOf" srcId="{5AB1D89C-6FDF-4C36-B980-F49985B83613}" destId="{C112B4FD-6F60-4C7F-A19D-AACD5007AA99}" srcOrd="1" destOrd="0" presId="urn:microsoft.com/office/officeart/2005/8/layout/gear1"/>
    <dgm:cxn modelId="{B45DA683-86DA-4A25-9682-BF32EB25A24E}" type="presParOf" srcId="{5AB1D89C-6FDF-4C36-B980-F49985B83613}" destId="{2A36888F-BF91-484E-9FAF-245A2A22BCF7}" srcOrd="2" destOrd="0" presId="urn:microsoft.com/office/officeart/2005/8/layout/gear1"/>
    <dgm:cxn modelId="{2EA9AD01-9762-43FC-B9EC-18A422410E2E}" type="presParOf" srcId="{5AB1D89C-6FDF-4C36-B980-F49985B83613}" destId="{CBE00A48-333F-4544-8186-C8A9B2E0C334}" srcOrd="3" destOrd="0" presId="urn:microsoft.com/office/officeart/2005/8/layout/gear1"/>
    <dgm:cxn modelId="{4404EADF-5C7B-47B2-B2C6-B1365F7E9D42}" type="presParOf" srcId="{5AB1D89C-6FDF-4C36-B980-F49985B83613}" destId="{AEF77EAB-1222-4177-B878-8C4E18DBCE89}" srcOrd="4" destOrd="0" presId="urn:microsoft.com/office/officeart/2005/8/layout/gear1"/>
    <dgm:cxn modelId="{8A88D4E6-426A-41EB-9C4A-2DFBD52D8907}" type="presParOf" srcId="{5AB1D89C-6FDF-4C36-B980-F49985B83613}" destId="{6609E3B0-4E3F-4BF7-A9E3-A9AAC247CA96}" srcOrd="5" destOrd="0" presId="urn:microsoft.com/office/officeart/2005/8/layout/gear1"/>
    <dgm:cxn modelId="{C7995F06-746F-4379-9587-72A550B3B7D5}" type="presParOf" srcId="{5AB1D89C-6FDF-4C36-B980-F49985B83613}" destId="{1CB43B10-41AD-49AA-8F33-4B675B60DABF}" srcOrd="6" destOrd="0" presId="urn:microsoft.com/office/officeart/2005/8/layout/gear1"/>
    <dgm:cxn modelId="{068E93D7-04B4-4899-B073-14B480902F4B}" type="presParOf" srcId="{5AB1D89C-6FDF-4C36-B980-F49985B83613}" destId="{FBE06F66-4793-4486-BA9D-B81DC48A6F94}" srcOrd="7" destOrd="0" presId="urn:microsoft.com/office/officeart/2005/8/layout/gear1"/>
    <dgm:cxn modelId="{B885DED9-88B7-4EE4-921F-7A9436C23F28}" type="presParOf" srcId="{5AB1D89C-6FDF-4C36-B980-F49985B83613}" destId="{07A695CC-41C1-4EEB-9D71-FF911C371007}" srcOrd="8" destOrd="0" presId="urn:microsoft.com/office/officeart/2005/8/layout/gear1"/>
    <dgm:cxn modelId="{64905955-9987-46BE-A1BF-4BC20974981B}" type="presParOf" srcId="{5AB1D89C-6FDF-4C36-B980-F49985B83613}" destId="{0049AF1D-4876-47C2-B2A5-7CB3E842E8E6}" srcOrd="9" destOrd="0" presId="urn:microsoft.com/office/officeart/2005/8/layout/gear1"/>
    <dgm:cxn modelId="{19945F12-B272-4EDC-A143-F53E61D816F6}" type="presParOf" srcId="{5AB1D89C-6FDF-4C36-B980-F49985B83613}" destId="{4DED1972-B876-4BB4-8586-F92D385370D4}" srcOrd="10" destOrd="0" presId="urn:microsoft.com/office/officeart/2005/8/layout/gear1"/>
    <dgm:cxn modelId="{AB429A37-CEE6-46C4-B54D-64A76CBFDAF7}" type="presParOf" srcId="{5AB1D89C-6FDF-4C36-B980-F49985B83613}" destId="{57327AFF-6EAF-41BB-9ED9-5218120E0815}" srcOrd="11" destOrd="0" presId="urn:microsoft.com/office/officeart/2005/8/layout/gear1"/>
    <dgm:cxn modelId="{81498AF9-1C0C-475F-A040-244EFC3B1821}" type="presParOf" srcId="{5AB1D89C-6FDF-4C36-B980-F49985B83613}" destId="{36DA9220-2AF7-4544-9D3E-88D68BCC6B6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F86F4-363F-401F-B5DB-993D783825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A864B8-9987-4A4E-A479-937CF253D5C6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it-IT" sz="1800" dirty="0"/>
            <a:t>Affetti</a:t>
          </a:r>
        </a:p>
      </dgm:t>
    </dgm:pt>
    <dgm:pt modelId="{E3126042-2FF5-400C-BC0D-D4C321CBA340}" type="parTrans" cxnId="{967BC663-F9E3-4E97-8094-2CDFEDCA3F71}">
      <dgm:prSet/>
      <dgm:spPr/>
      <dgm:t>
        <a:bodyPr/>
        <a:lstStyle/>
        <a:p>
          <a:endParaRPr lang="it-IT"/>
        </a:p>
      </dgm:t>
    </dgm:pt>
    <dgm:pt modelId="{3A77885D-7061-4AB0-BEF5-F8B6F91466C1}" type="sibTrans" cxnId="{967BC663-F9E3-4E97-8094-2CDFEDCA3F71}">
      <dgm:prSet/>
      <dgm:spPr/>
      <dgm:t>
        <a:bodyPr/>
        <a:lstStyle/>
        <a:p>
          <a:endParaRPr lang="it-IT"/>
        </a:p>
      </dgm:t>
    </dgm:pt>
    <dgm:pt modelId="{276B519C-5367-462D-9EBF-CD181FBE5F01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sz="1200" dirty="0">
              <a:solidFill>
                <a:srgbClr val="FFFFFF"/>
              </a:solidFill>
            </a:rPr>
            <a:t>Acquisti</a:t>
          </a:r>
        </a:p>
      </dgm:t>
    </dgm:pt>
    <dgm:pt modelId="{CD3318A4-6D63-4858-AC52-AA6A2C24E16E}" type="parTrans" cxnId="{B6C449B8-8536-4D7A-8CF6-8E1F59FA904B}">
      <dgm:prSet/>
      <dgm:spPr/>
      <dgm:t>
        <a:bodyPr/>
        <a:lstStyle/>
        <a:p>
          <a:endParaRPr lang="it-IT"/>
        </a:p>
      </dgm:t>
    </dgm:pt>
    <dgm:pt modelId="{4EB90F4E-5D96-44B5-93AD-95E442F1BC12}" type="sibTrans" cxnId="{B6C449B8-8536-4D7A-8CF6-8E1F59FA904B}">
      <dgm:prSet/>
      <dgm:spPr/>
      <dgm:t>
        <a:bodyPr/>
        <a:lstStyle/>
        <a:p>
          <a:endParaRPr lang="it-IT"/>
        </a:p>
      </dgm:t>
    </dgm:pt>
    <dgm:pt modelId="{0C58E020-B759-4D5F-A75A-EA9223B34487}" type="pres">
      <dgm:prSet presAssocID="{2FAF86F4-363F-401F-B5DB-993D783825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B14CE3-B0D1-4417-BDEF-FEC27B713138}" type="pres">
      <dgm:prSet presAssocID="{83A864B8-9987-4A4E-A479-937CF253D5C6}" presName="gear1" presStyleLbl="node1" presStyleIdx="0" presStyleCnt="2" custScaleX="63102" custScaleY="52185" custLinFactNeighborX="42531" custLinFactNeighborY="-23632">
        <dgm:presLayoutVars>
          <dgm:chMax val="1"/>
          <dgm:bulletEnabled val="1"/>
        </dgm:presLayoutVars>
      </dgm:prSet>
      <dgm:spPr/>
    </dgm:pt>
    <dgm:pt modelId="{2CD293FD-C6AC-4EC9-B75D-1E82D34D04B9}" type="pres">
      <dgm:prSet presAssocID="{83A864B8-9987-4A4E-A479-937CF253D5C6}" presName="gear1srcNode" presStyleLbl="node1" presStyleIdx="0" presStyleCnt="2"/>
      <dgm:spPr/>
    </dgm:pt>
    <dgm:pt modelId="{CB1928C9-81B8-48B7-8829-AC625EEAEB0E}" type="pres">
      <dgm:prSet presAssocID="{83A864B8-9987-4A4E-A479-937CF253D5C6}" presName="gear1dstNode" presStyleLbl="node1" presStyleIdx="0" presStyleCnt="2"/>
      <dgm:spPr/>
    </dgm:pt>
    <dgm:pt modelId="{25FA874C-2B6B-49CA-B69B-EAC2951791B5}" type="pres">
      <dgm:prSet presAssocID="{276B519C-5367-462D-9EBF-CD181FBE5F01}" presName="gear2" presStyleLbl="node1" presStyleIdx="1" presStyleCnt="2" custScaleX="63103" custScaleY="57347" custLinFactNeighborX="-53934" custLinFactNeighborY="-6166">
        <dgm:presLayoutVars>
          <dgm:chMax val="1"/>
          <dgm:bulletEnabled val="1"/>
        </dgm:presLayoutVars>
      </dgm:prSet>
      <dgm:spPr/>
    </dgm:pt>
    <dgm:pt modelId="{E3E96092-F227-419E-A360-E86E1EF503A7}" type="pres">
      <dgm:prSet presAssocID="{276B519C-5367-462D-9EBF-CD181FBE5F01}" presName="gear2srcNode" presStyleLbl="node1" presStyleIdx="1" presStyleCnt="2"/>
      <dgm:spPr/>
    </dgm:pt>
    <dgm:pt modelId="{97A41A3F-FFBD-413C-9380-0A8E32E1A3BD}" type="pres">
      <dgm:prSet presAssocID="{276B519C-5367-462D-9EBF-CD181FBE5F01}" presName="gear2dstNode" presStyleLbl="node1" presStyleIdx="1" presStyleCnt="2"/>
      <dgm:spPr/>
    </dgm:pt>
    <dgm:pt modelId="{976F4646-60E1-4120-B5B3-8DB482037CF9}" type="pres">
      <dgm:prSet presAssocID="{3A77885D-7061-4AB0-BEF5-F8B6F91466C1}" presName="connector1" presStyleLbl="sibTrans2D1" presStyleIdx="0" presStyleCnt="2" custLinFactNeighborX="4871" custLinFactNeighborY="-9574"/>
      <dgm:spPr/>
    </dgm:pt>
    <dgm:pt modelId="{BAC34484-D612-4CF3-B3BA-BF6CB78D26FE}" type="pres">
      <dgm:prSet presAssocID="{4EB90F4E-5D96-44B5-93AD-95E442F1BC12}" presName="connector2" presStyleLbl="sibTrans2D1" presStyleIdx="1" presStyleCnt="2" custFlipHor="1" custScaleX="71153" custScaleY="70872" custLinFactNeighborX="-38716" custLinFactNeighborY="4176"/>
      <dgm:spPr/>
    </dgm:pt>
  </dgm:ptLst>
  <dgm:cxnLst>
    <dgm:cxn modelId="{10B9130D-C035-43EC-8313-D72E73100772}" type="presOf" srcId="{276B519C-5367-462D-9EBF-CD181FBE5F01}" destId="{25FA874C-2B6B-49CA-B69B-EAC2951791B5}" srcOrd="0" destOrd="0" presId="urn:microsoft.com/office/officeart/2005/8/layout/gear1"/>
    <dgm:cxn modelId="{9F21D012-7EC9-4E7A-AEFD-A7FD00E3427D}" type="presOf" srcId="{276B519C-5367-462D-9EBF-CD181FBE5F01}" destId="{E3E96092-F227-419E-A360-E86E1EF503A7}" srcOrd="1" destOrd="0" presId="urn:microsoft.com/office/officeart/2005/8/layout/gear1"/>
    <dgm:cxn modelId="{CEF5CE34-71C7-4FDB-B869-55EA228BFA0C}" type="presOf" srcId="{2FAF86F4-363F-401F-B5DB-993D7838252D}" destId="{0C58E020-B759-4D5F-A75A-EA9223B34487}" srcOrd="0" destOrd="0" presId="urn:microsoft.com/office/officeart/2005/8/layout/gear1"/>
    <dgm:cxn modelId="{32C3543C-C4C1-4DB0-9E3A-5476C3889690}" type="presOf" srcId="{4EB90F4E-5D96-44B5-93AD-95E442F1BC12}" destId="{BAC34484-D612-4CF3-B3BA-BF6CB78D26FE}" srcOrd="0" destOrd="0" presId="urn:microsoft.com/office/officeart/2005/8/layout/gear1"/>
    <dgm:cxn modelId="{967BC663-F9E3-4E97-8094-2CDFEDCA3F71}" srcId="{2FAF86F4-363F-401F-B5DB-993D7838252D}" destId="{83A864B8-9987-4A4E-A479-937CF253D5C6}" srcOrd="0" destOrd="0" parTransId="{E3126042-2FF5-400C-BC0D-D4C321CBA340}" sibTransId="{3A77885D-7061-4AB0-BEF5-F8B6F91466C1}"/>
    <dgm:cxn modelId="{5EBE5C49-1F9A-492A-B184-F58AA32E642D}" type="presOf" srcId="{83A864B8-9987-4A4E-A479-937CF253D5C6}" destId="{CB1928C9-81B8-48B7-8829-AC625EEAEB0E}" srcOrd="2" destOrd="0" presId="urn:microsoft.com/office/officeart/2005/8/layout/gear1"/>
    <dgm:cxn modelId="{95F3C2A2-65F2-40E5-A5A3-5F37B2644A02}" type="presOf" srcId="{83A864B8-9987-4A4E-A479-937CF253D5C6}" destId="{2CD293FD-C6AC-4EC9-B75D-1E82D34D04B9}" srcOrd="1" destOrd="0" presId="urn:microsoft.com/office/officeart/2005/8/layout/gear1"/>
    <dgm:cxn modelId="{00BC24B8-7677-40A2-87FA-A8ECE8118D8D}" type="presOf" srcId="{83A864B8-9987-4A4E-A479-937CF253D5C6}" destId="{D3B14CE3-B0D1-4417-BDEF-FEC27B713138}" srcOrd="0" destOrd="0" presId="urn:microsoft.com/office/officeart/2005/8/layout/gear1"/>
    <dgm:cxn modelId="{B6C449B8-8536-4D7A-8CF6-8E1F59FA904B}" srcId="{2FAF86F4-363F-401F-B5DB-993D7838252D}" destId="{276B519C-5367-462D-9EBF-CD181FBE5F01}" srcOrd="1" destOrd="0" parTransId="{CD3318A4-6D63-4858-AC52-AA6A2C24E16E}" sibTransId="{4EB90F4E-5D96-44B5-93AD-95E442F1BC12}"/>
    <dgm:cxn modelId="{E81512CC-212A-4702-B483-CF49ECCA85C5}" type="presOf" srcId="{3A77885D-7061-4AB0-BEF5-F8B6F91466C1}" destId="{976F4646-60E1-4120-B5B3-8DB482037CF9}" srcOrd="0" destOrd="0" presId="urn:microsoft.com/office/officeart/2005/8/layout/gear1"/>
    <dgm:cxn modelId="{257EF8D1-A00A-4FE2-93DC-DB7B7BE98870}" type="presOf" srcId="{276B519C-5367-462D-9EBF-CD181FBE5F01}" destId="{97A41A3F-FFBD-413C-9380-0A8E32E1A3BD}" srcOrd="2" destOrd="0" presId="urn:microsoft.com/office/officeart/2005/8/layout/gear1"/>
    <dgm:cxn modelId="{0096EFCB-5B25-4912-8D94-A8196E3BDDBC}" type="presParOf" srcId="{0C58E020-B759-4D5F-A75A-EA9223B34487}" destId="{D3B14CE3-B0D1-4417-BDEF-FEC27B713138}" srcOrd="0" destOrd="0" presId="urn:microsoft.com/office/officeart/2005/8/layout/gear1"/>
    <dgm:cxn modelId="{9A141A98-C6FF-4A8A-9DF7-79304FABD413}" type="presParOf" srcId="{0C58E020-B759-4D5F-A75A-EA9223B34487}" destId="{2CD293FD-C6AC-4EC9-B75D-1E82D34D04B9}" srcOrd="1" destOrd="0" presId="urn:microsoft.com/office/officeart/2005/8/layout/gear1"/>
    <dgm:cxn modelId="{37AD72B1-00E0-4F45-B73B-2E932C315A5C}" type="presParOf" srcId="{0C58E020-B759-4D5F-A75A-EA9223B34487}" destId="{CB1928C9-81B8-48B7-8829-AC625EEAEB0E}" srcOrd="2" destOrd="0" presId="urn:microsoft.com/office/officeart/2005/8/layout/gear1"/>
    <dgm:cxn modelId="{2A721CD3-3D5F-400D-B951-7F4907C9EC2B}" type="presParOf" srcId="{0C58E020-B759-4D5F-A75A-EA9223B34487}" destId="{25FA874C-2B6B-49CA-B69B-EAC2951791B5}" srcOrd="3" destOrd="0" presId="urn:microsoft.com/office/officeart/2005/8/layout/gear1"/>
    <dgm:cxn modelId="{20090FC7-7A8C-4741-99F1-933F1203B392}" type="presParOf" srcId="{0C58E020-B759-4D5F-A75A-EA9223B34487}" destId="{E3E96092-F227-419E-A360-E86E1EF503A7}" srcOrd="4" destOrd="0" presId="urn:microsoft.com/office/officeart/2005/8/layout/gear1"/>
    <dgm:cxn modelId="{1006FB57-E464-4DAB-A980-C1D4EDE699EB}" type="presParOf" srcId="{0C58E020-B759-4D5F-A75A-EA9223B34487}" destId="{97A41A3F-FFBD-413C-9380-0A8E32E1A3BD}" srcOrd="5" destOrd="0" presId="urn:microsoft.com/office/officeart/2005/8/layout/gear1"/>
    <dgm:cxn modelId="{2DF76C53-FCA7-4E39-97EA-27CC04D2558E}" type="presParOf" srcId="{0C58E020-B759-4D5F-A75A-EA9223B34487}" destId="{976F4646-60E1-4120-B5B3-8DB482037CF9}" srcOrd="6" destOrd="0" presId="urn:microsoft.com/office/officeart/2005/8/layout/gear1"/>
    <dgm:cxn modelId="{2990A79C-DC88-4A1F-95A1-B39AE0460980}" type="presParOf" srcId="{0C58E020-B759-4D5F-A75A-EA9223B34487}" destId="{BAC34484-D612-4CF3-B3BA-BF6CB78D26F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F86F4-363F-401F-B5DB-993D783825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3A864B8-9987-4A4E-A479-937CF253D5C6}">
      <dgm:prSet phldrT="[Tes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it-IT" sz="1400" dirty="0">
              <a:solidFill>
                <a:srgbClr val="FFFFFF"/>
              </a:solidFill>
            </a:rPr>
            <a:t>Autonomia</a:t>
          </a:r>
        </a:p>
      </dgm:t>
    </dgm:pt>
    <dgm:pt modelId="{E3126042-2FF5-400C-BC0D-D4C321CBA340}" type="parTrans" cxnId="{967BC663-F9E3-4E97-8094-2CDFEDCA3F71}">
      <dgm:prSet/>
      <dgm:spPr/>
      <dgm:t>
        <a:bodyPr/>
        <a:lstStyle/>
        <a:p>
          <a:endParaRPr lang="it-IT"/>
        </a:p>
      </dgm:t>
    </dgm:pt>
    <dgm:pt modelId="{3A77885D-7061-4AB0-BEF5-F8B6F91466C1}" type="sibTrans" cxnId="{967BC663-F9E3-4E97-8094-2CDFEDCA3F71}">
      <dgm:prSet/>
      <dgm:spPr/>
      <dgm:t>
        <a:bodyPr/>
        <a:lstStyle/>
        <a:p>
          <a:endParaRPr lang="it-IT"/>
        </a:p>
      </dgm:t>
    </dgm:pt>
    <dgm:pt modelId="{0C58E020-B759-4D5F-A75A-EA9223B34487}" type="pres">
      <dgm:prSet presAssocID="{2FAF86F4-363F-401F-B5DB-993D783825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B14CE3-B0D1-4417-BDEF-FEC27B713138}" type="pres">
      <dgm:prSet presAssocID="{83A864B8-9987-4A4E-A479-937CF253D5C6}" presName="gear1" presStyleLbl="node1" presStyleIdx="0" presStyleCnt="1" custScaleX="63103" custScaleY="57347" custLinFactNeighborX="75674" custLinFactNeighborY="-2869">
        <dgm:presLayoutVars>
          <dgm:chMax val="1"/>
          <dgm:bulletEnabled val="1"/>
        </dgm:presLayoutVars>
      </dgm:prSet>
      <dgm:spPr/>
    </dgm:pt>
    <dgm:pt modelId="{2CD293FD-C6AC-4EC9-B75D-1E82D34D04B9}" type="pres">
      <dgm:prSet presAssocID="{83A864B8-9987-4A4E-A479-937CF253D5C6}" presName="gear1srcNode" presStyleLbl="node1" presStyleIdx="0" presStyleCnt="1"/>
      <dgm:spPr/>
    </dgm:pt>
    <dgm:pt modelId="{CB1928C9-81B8-48B7-8829-AC625EEAEB0E}" type="pres">
      <dgm:prSet presAssocID="{83A864B8-9987-4A4E-A479-937CF253D5C6}" presName="gear1dstNode" presStyleLbl="node1" presStyleIdx="0" presStyleCnt="1"/>
      <dgm:spPr/>
    </dgm:pt>
    <dgm:pt modelId="{976F4646-60E1-4120-B5B3-8DB482037CF9}" type="pres">
      <dgm:prSet presAssocID="{3A77885D-7061-4AB0-BEF5-F8B6F91466C1}" presName="connector1" presStyleLbl="sibTrans2D1" presStyleIdx="0" presStyleCnt="1" custFlipHor="1" custScaleX="71153" custScaleY="70872" custLinFactNeighborX="44093" custLinFactNeighborY="2589"/>
      <dgm:spPr/>
    </dgm:pt>
  </dgm:ptLst>
  <dgm:cxnLst>
    <dgm:cxn modelId="{9D63C301-3C80-4C12-A706-81B5AD4F9626}" type="presOf" srcId="{83A864B8-9987-4A4E-A479-937CF253D5C6}" destId="{D3B14CE3-B0D1-4417-BDEF-FEC27B713138}" srcOrd="0" destOrd="0" presId="urn:microsoft.com/office/officeart/2005/8/layout/gear1"/>
    <dgm:cxn modelId="{B8AEDF3C-A4B6-46A8-878A-FF5DBFEF81E6}" type="presOf" srcId="{3A77885D-7061-4AB0-BEF5-F8B6F91466C1}" destId="{976F4646-60E1-4120-B5B3-8DB482037CF9}" srcOrd="0" destOrd="0" presId="urn:microsoft.com/office/officeart/2005/8/layout/gear1"/>
    <dgm:cxn modelId="{967BC663-F9E3-4E97-8094-2CDFEDCA3F71}" srcId="{2FAF86F4-363F-401F-B5DB-993D7838252D}" destId="{83A864B8-9987-4A4E-A479-937CF253D5C6}" srcOrd="0" destOrd="0" parTransId="{E3126042-2FF5-400C-BC0D-D4C321CBA340}" sibTransId="{3A77885D-7061-4AB0-BEF5-F8B6F91466C1}"/>
    <dgm:cxn modelId="{D8A509B3-7F02-43EE-9825-857188533036}" type="presOf" srcId="{2FAF86F4-363F-401F-B5DB-993D7838252D}" destId="{0C58E020-B759-4D5F-A75A-EA9223B34487}" srcOrd="0" destOrd="0" presId="urn:microsoft.com/office/officeart/2005/8/layout/gear1"/>
    <dgm:cxn modelId="{EDAD4DE4-DF2F-4D64-A859-60BD584C8149}" type="presOf" srcId="{83A864B8-9987-4A4E-A479-937CF253D5C6}" destId="{2CD293FD-C6AC-4EC9-B75D-1E82D34D04B9}" srcOrd="1" destOrd="0" presId="urn:microsoft.com/office/officeart/2005/8/layout/gear1"/>
    <dgm:cxn modelId="{72A2FFF9-EE05-4825-B825-A0D93797E610}" type="presOf" srcId="{83A864B8-9987-4A4E-A479-937CF253D5C6}" destId="{CB1928C9-81B8-48B7-8829-AC625EEAEB0E}" srcOrd="2" destOrd="0" presId="urn:microsoft.com/office/officeart/2005/8/layout/gear1"/>
    <dgm:cxn modelId="{69835518-FBF5-4978-BBA2-FB603D145DCF}" type="presParOf" srcId="{0C58E020-B759-4D5F-A75A-EA9223B34487}" destId="{D3B14CE3-B0D1-4417-BDEF-FEC27B713138}" srcOrd="0" destOrd="0" presId="urn:microsoft.com/office/officeart/2005/8/layout/gear1"/>
    <dgm:cxn modelId="{702F94B9-F1B5-4B28-91E4-1C2D81C3B068}" type="presParOf" srcId="{0C58E020-B759-4D5F-A75A-EA9223B34487}" destId="{2CD293FD-C6AC-4EC9-B75D-1E82D34D04B9}" srcOrd="1" destOrd="0" presId="urn:microsoft.com/office/officeart/2005/8/layout/gear1"/>
    <dgm:cxn modelId="{DC56AB6D-E897-4C5D-9280-48FC01F0FA4F}" type="presParOf" srcId="{0C58E020-B759-4D5F-A75A-EA9223B34487}" destId="{CB1928C9-81B8-48B7-8829-AC625EEAEB0E}" srcOrd="2" destOrd="0" presId="urn:microsoft.com/office/officeart/2005/8/layout/gear1"/>
    <dgm:cxn modelId="{C5A853ED-02ED-4AC3-BF40-65ECE88DDC8D}" type="presParOf" srcId="{0C58E020-B759-4D5F-A75A-EA9223B34487}" destId="{976F4646-60E1-4120-B5B3-8DB482037CF9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89C62-7A4C-4D5D-88AB-1E04573367CF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rgbClr val="FFFFFF"/>
              </a:solidFill>
            </a:rPr>
            <a:t>Lavoro </a:t>
          </a:r>
        </a:p>
      </dsp:txBody>
      <dsp:txXfrm>
        <a:off x="3294175" y="2352385"/>
        <a:ext cx="1336450" cy="1148939"/>
      </dsp:txXfrm>
    </dsp:sp>
    <dsp:sp modelId="{2753A0DA-8453-4AC1-8670-924C257C6107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solidFill>
                <a:srgbClr val="FFFFFF"/>
              </a:solidFill>
            </a:rPr>
            <a:t>Salute</a:t>
          </a:r>
        </a:p>
      </dsp:txBody>
      <dsp:txXfrm>
        <a:off x="1953570" y="1712203"/>
        <a:ext cx="807100" cy="802154"/>
      </dsp:txXfrm>
    </dsp:sp>
    <dsp:sp modelId="{0B80C6FF-A41F-4E97-8114-BAEA22F2263B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FFFF"/>
              </a:solidFill>
            </a:rPr>
            <a:t>Amicizia</a:t>
          </a:r>
        </a:p>
      </dsp:txBody>
      <dsp:txXfrm rot="-20700000">
        <a:off x="2804160" y="528320"/>
        <a:ext cx="894080" cy="894080"/>
      </dsp:txXfrm>
    </dsp:sp>
    <dsp:sp modelId="{1257D532-BF97-4FF3-8A80-E4D04C076633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359D1-A5A3-42DB-BEF1-C774A38629B5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BC6F9-479C-4E81-B3CD-C1CEEF7B6B2F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3DC10-8296-45E8-A1D8-42B77C0EF7DB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rgbClr val="FFFFFF"/>
              </a:solidFill>
            </a:rPr>
            <a:t>Casa</a:t>
          </a:r>
        </a:p>
      </dsp:txBody>
      <dsp:txXfrm>
        <a:off x="3294175" y="2352385"/>
        <a:ext cx="1336450" cy="1148939"/>
      </dsp:txXfrm>
    </dsp:sp>
    <dsp:sp modelId="{CBE00A48-333F-4544-8186-C8A9B2E0C334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rgbClr val="FF5BA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FFFF"/>
              </a:solidFill>
            </a:rPr>
            <a:t>Scuola</a:t>
          </a:r>
        </a:p>
      </dsp:txBody>
      <dsp:txXfrm>
        <a:off x="1953570" y="1712203"/>
        <a:ext cx="807100" cy="802154"/>
      </dsp:txXfrm>
    </dsp:sp>
    <dsp:sp modelId="{1CB43B10-41AD-49AA-8F33-4B675B60DABF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FFFF"/>
              </a:solidFill>
            </a:rPr>
            <a:t>Tempo libero</a:t>
          </a:r>
        </a:p>
      </dsp:txBody>
      <dsp:txXfrm rot="-20700000">
        <a:off x="2804160" y="528320"/>
        <a:ext cx="894080" cy="894080"/>
      </dsp:txXfrm>
    </dsp:sp>
    <dsp:sp modelId="{4DED1972-B876-4BB4-8586-F92D385370D4}">
      <dsp:nvSpPr>
        <dsp:cNvPr id="0" name=""/>
        <dsp:cNvSpPr/>
      </dsp:nvSpPr>
      <dsp:spPr>
        <a:xfrm>
          <a:off x="2448286" y="1499101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27AFF-6EAF-41BB-9ED9-5218120E0815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A9220-2AF7-4544-9D3E-88D68BCC6B63}">
      <dsp:nvSpPr>
        <dsp:cNvPr id="0" name=""/>
        <dsp:cNvSpPr/>
      </dsp:nvSpPr>
      <dsp:spPr>
        <a:xfrm rot="2209345">
          <a:off x="2248267" y="-213060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14CE3-B0D1-4417-BDEF-FEC27B713138}">
      <dsp:nvSpPr>
        <dsp:cNvPr id="0" name=""/>
        <dsp:cNvSpPr/>
      </dsp:nvSpPr>
      <dsp:spPr>
        <a:xfrm>
          <a:off x="4248464" y="1512157"/>
          <a:ext cx="1410455" cy="1166439"/>
        </a:xfrm>
        <a:prstGeom prst="gear9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Affetti</a:t>
          </a:r>
        </a:p>
      </dsp:txBody>
      <dsp:txXfrm>
        <a:off x="4513791" y="1785390"/>
        <a:ext cx="879801" cy="599574"/>
      </dsp:txXfrm>
    </dsp:sp>
    <dsp:sp modelId="{25FA874C-2B6B-49CA-B69B-EAC2951791B5}">
      <dsp:nvSpPr>
        <dsp:cNvPr id="0" name=""/>
        <dsp:cNvSpPr/>
      </dsp:nvSpPr>
      <dsp:spPr>
        <a:xfrm>
          <a:off x="1008107" y="1224129"/>
          <a:ext cx="1025802" cy="932232"/>
        </a:xfrm>
        <a:prstGeom prst="gear6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rgbClr val="FFFFFF"/>
              </a:solidFill>
            </a:rPr>
            <a:t>Acquisti</a:t>
          </a:r>
        </a:p>
      </dsp:txBody>
      <dsp:txXfrm>
        <a:off x="1256401" y="1460240"/>
        <a:ext cx="529214" cy="460010"/>
      </dsp:txXfrm>
    </dsp:sp>
    <dsp:sp modelId="{976F4646-60E1-4120-B5B3-8DB482037CF9}">
      <dsp:nvSpPr>
        <dsp:cNvPr id="0" name=""/>
        <dsp:cNvSpPr/>
      </dsp:nvSpPr>
      <dsp:spPr>
        <a:xfrm>
          <a:off x="3118856" y="864093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4484-D612-4CF3-B3BA-BF6CB78D26FE}">
      <dsp:nvSpPr>
        <dsp:cNvPr id="0" name=""/>
        <dsp:cNvSpPr/>
      </dsp:nvSpPr>
      <dsp:spPr>
        <a:xfrm flipH="1">
          <a:off x="792092" y="1008110"/>
          <a:ext cx="1479083" cy="1473241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14CE3-B0D1-4417-BDEF-FEC27B713138}">
      <dsp:nvSpPr>
        <dsp:cNvPr id="0" name=""/>
        <dsp:cNvSpPr/>
      </dsp:nvSpPr>
      <dsp:spPr>
        <a:xfrm>
          <a:off x="4176466" y="1512162"/>
          <a:ext cx="1410478" cy="1281820"/>
        </a:xfrm>
        <a:prstGeom prst="gear9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FFFFFF"/>
              </a:solidFill>
            </a:rPr>
            <a:t>Autonomia</a:t>
          </a:r>
        </a:p>
      </dsp:txBody>
      <dsp:txXfrm>
        <a:off x="4450419" y="1812422"/>
        <a:ext cx="862572" cy="658882"/>
      </dsp:txXfrm>
    </dsp:sp>
    <dsp:sp modelId="{976F4646-60E1-4120-B5B3-8DB482037CF9}">
      <dsp:nvSpPr>
        <dsp:cNvPr id="0" name=""/>
        <dsp:cNvSpPr/>
      </dsp:nvSpPr>
      <dsp:spPr>
        <a:xfrm flipH="1">
          <a:off x="3780929" y="1192497"/>
          <a:ext cx="1956206" cy="1948481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3B6D-DFC1-407E-A905-EB1FFF789FB1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BD1F-7534-4778-B23E-E4FF205951D9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39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40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BD1F-7534-4778-B23E-E4FF205951D9}" type="slidenum">
              <a:rPr lang="it-IT" smtClean="0"/>
              <a:pPr/>
              <a:t>53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7723-99D3-4D08-AA42-2295F13D8388}" type="datetimeFigureOut">
              <a:rPr lang="it-IT" smtClean="0"/>
              <a:pPr/>
              <a:t>12/09/2023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5C07-E902-4C04-B737-4523BDD0ABD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52193530" TargetMode="External"/><Relationship Id="rId3" Type="http://schemas.openxmlformats.org/officeDocument/2006/relationships/hyperlink" Target="https://www.youtube.com/watch?v=ycCN3qTYVyo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interactingwithautism.com/section/understanding/sensory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emergenzautismo.org/content/view/257/53/" TargetMode="External"/><Relationship Id="rId4" Type="http://schemas.openxmlformats.org/officeDocument/2006/relationships/hyperlink" Target="https://www.youtube.com/watch?v=hanWe2ItNas" TargetMode="Externa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Di%20David%20Shankbone%20-%20David%20Shankbone,%20CC%20BY-SA%203.0,%20$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vimeo.com/52193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hyperlink" Target="http://vimeo.com/52193530" TargetMode="External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hyperlink" Target="http://vimeo.com/52193530" TargetMode="External"/><Relationship Id="rId7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gif"/><Relationship Id="rId9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jpe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Bsg5QScBQ" TargetMode="External"/><Relationship Id="rId2" Type="http://schemas.openxmlformats.org/officeDocument/2006/relationships/hyperlink" Target="https://vimeo.com/521935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00807"/>
            <a:ext cx="9144000" cy="5157193"/>
          </a:xfrm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6000" b="1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scuola di…. </a:t>
            </a:r>
            <a:r>
              <a:rPr lang="it-IT" sz="6000" b="1" dirty="0">
                <a:solidFill>
                  <a:srgbClr val="AF0505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  <a:t>Autismi</a:t>
            </a:r>
            <a:br>
              <a:rPr lang="it-IT" sz="6000" b="1" dirty="0">
                <a:solidFill>
                  <a:srgbClr val="AF0505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</a:br>
            <a:r>
              <a:rPr lang="it-IT" sz="5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it-IT" sz="5400" b="1" dirty="0">
                <a:ln/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Cause e Sintomi”</a:t>
            </a:r>
            <a:br>
              <a:rPr lang="it-IT" sz="7300" b="1" dirty="0">
                <a:solidFill>
                  <a:srgbClr val="8204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it-IT" b="1" dirty="0">
              <a:solidFill>
                <a:srgbClr val="FF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080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46724" y="2132856"/>
            <a:ext cx="2250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Parte 1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654467B-5E38-7F00-F57D-2BF1311AA2D2}"/>
              </a:ext>
            </a:extLst>
          </p:cNvPr>
          <p:cNvSpPr/>
          <p:nvPr/>
        </p:nvSpPr>
        <p:spPr>
          <a:xfrm>
            <a:off x="1763688" y="3140968"/>
            <a:ext cx="5328593" cy="25922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Esordisce Precocemente</a:t>
            </a:r>
            <a:r>
              <a:rPr lang="it-IT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(entro i primi tre anni di vita</a:t>
            </a:r>
            <a:r>
              <a:rPr lang="it-IT" sz="2400" cap="all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  <a:p>
            <a:pPr algn="ctr"/>
            <a:endParaRPr lang="it-IT" sz="2000" cap="all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it-IT" sz="2000" cap="all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it-IT" sz="2000" cap="all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it-IT" sz="2800" cap="all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it-IT" sz="2800" cap="all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it-IT" sz="2800" cap="all" dirty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it-IT" sz="2800" cap="all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it-IT" sz="2800" cap="all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it-IT" sz="2800" cap="all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Cause…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65E99F-5248-54EE-C558-88C042A7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8" t="11294" r="3125" b="63382"/>
          <a:stretch/>
        </p:blipFill>
        <p:spPr>
          <a:xfrm flipH="1">
            <a:off x="1714860" y="3377239"/>
            <a:ext cx="2016224" cy="200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A877DAB-8A84-9BC4-93CA-8F787F694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13382" b="57087"/>
          <a:stretch/>
        </p:blipFill>
        <p:spPr>
          <a:xfrm>
            <a:off x="5223565" y="3365911"/>
            <a:ext cx="2018126" cy="200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8A00927-015E-3D78-CFC3-B46F7435F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38" y="4067802"/>
            <a:ext cx="169506" cy="13719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159029C-4955-22BB-429C-D9186ADB4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78">
            <a:off x="2328407" y="4309585"/>
            <a:ext cx="230250" cy="18635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8813B9B-B288-37FC-8118-F170C65C2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61" y="4476609"/>
            <a:ext cx="159609" cy="12918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707B711-65B9-B073-232A-858EF5CF4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64">
            <a:off x="2481323" y="4071954"/>
            <a:ext cx="170442" cy="13795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AC67646-22AA-1F70-E8C5-93671F448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18" y="3848550"/>
            <a:ext cx="175003" cy="14164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AA93B6D-EBA0-CFAC-0FD1-8B3E8C69A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4372">
            <a:off x="1940973" y="4163395"/>
            <a:ext cx="197668" cy="15998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60CBD0A8-047C-0C33-E6C7-B0D7449F4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360">
            <a:off x="2328233" y="3808809"/>
            <a:ext cx="171340" cy="13867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98DE38F-BB5E-1041-21FB-DAB4D24990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78">
            <a:off x="2577536" y="3673766"/>
            <a:ext cx="192921" cy="15614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F9D177D4-9588-97FF-0411-C13C876F3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78">
            <a:off x="2663436" y="3937992"/>
            <a:ext cx="189414" cy="15711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E9CF0C0-D732-2CC1-9180-7F7BBDC8C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66" y="3798931"/>
            <a:ext cx="169506" cy="13719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588A1D67-A658-2487-217C-6FD632CF4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78">
            <a:off x="6732170" y="3929145"/>
            <a:ext cx="230250" cy="18635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8F1A02E7-5626-3478-625D-81B80DE37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83" y="4245036"/>
            <a:ext cx="159609" cy="12918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1562B5F2-6BBA-4700-835C-6B09522C95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26" y="3552364"/>
            <a:ext cx="175003" cy="141643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F6052B9-39F1-1791-0FFB-09265AAFA9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4372">
            <a:off x="6344735" y="4113941"/>
            <a:ext cx="197668" cy="159987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6C5C44F8-ED08-992A-8F0D-EB825ABF1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360">
            <a:off x="6315761" y="3539938"/>
            <a:ext cx="171340" cy="138678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B4F1325-16EA-F1B3-EB39-83C1FA527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078">
            <a:off x="6650964" y="3669121"/>
            <a:ext cx="189414" cy="157115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E3DBCDFA-A00A-D749-627B-BDA86B29B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64">
            <a:off x="6104926" y="3990450"/>
            <a:ext cx="170442" cy="137951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E4CBBA9B-C567-37BB-5336-26B215592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00" y="3824833"/>
            <a:ext cx="159609" cy="12918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CB626F04-9520-DCE0-5E73-706A3F4A22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74" y="4498165"/>
            <a:ext cx="159609" cy="129183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2D8C2BC2-2F83-F982-DCFB-44A490FF1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64">
            <a:off x="2329915" y="4635090"/>
            <a:ext cx="174161" cy="14096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e  Sintomi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34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 manifesta con disturbi e problemi </a:t>
            </a:r>
          </a:p>
          <a:p>
            <a:pPr algn="ctr">
              <a:buNone/>
            </a:pPr>
            <a:r>
              <a:rPr lang="it-IT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MOLTO DIVERSI </a:t>
            </a:r>
            <a:r>
              <a:rPr lang="it-IT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buNone/>
            </a:pPr>
            <a:r>
              <a:rPr lang="it-IT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 persona a persona…</a:t>
            </a: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pic>
        <p:nvPicPr>
          <p:cNvPr id="106497" name="Picture 1" descr="C:\Users\Lavoro\AppData\Local\Temp\people-109979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403759" cy="291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e  Sintomi</a:t>
            </a:r>
            <a:r>
              <a:rPr lang="it-IT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chemeClr val="bg1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(segue)</a:t>
            </a:r>
            <a:endParaRPr lang="it-IT" sz="2000" dirty="0">
              <a:solidFill>
                <a:schemeClr val="bg1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5184576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….ci sono diversi livelli:</a:t>
            </a: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it-IT" dirty="0">
              <a:solidFill>
                <a:srgbClr val="AF0505"/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750362" y="3276113"/>
            <a:ext cx="23230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it-IT" sz="4400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it-IT" sz="4000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Alto” </a:t>
            </a:r>
            <a:endParaRPr lang="it-IT" sz="4400" dirty="0">
              <a:solidFill>
                <a:srgbClr val="F3070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31828" y="4858508"/>
            <a:ext cx="18335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None/>
            </a:pPr>
            <a:r>
              <a:rPr lang="it-IT" sz="4000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“Basso”</a:t>
            </a:r>
          </a:p>
        </p:txBody>
      </p:sp>
      <p:pic>
        <p:nvPicPr>
          <p:cNvPr id="37889" name="Picture 1" descr="C:\Users\Lavoro\AppData\Local\Temp\cat-390496_640.jpg"/>
          <p:cNvPicPr>
            <a:picLocks noChangeAspect="1" noChangeArrowheads="1"/>
          </p:cNvPicPr>
          <p:nvPr/>
        </p:nvPicPr>
        <p:blipFill>
          <a:blip r:embed="rId2" cstate="print"/>
          <a:srcRect l="19512" r="17073" b="14467"/>
          <a:stretch>
            <a:fillRect/>
          </a:stretch>
        </p:blipFill>
        <p:spPr bwMode="auto">
          <a:xfrm>
            <a:off x="4439540" y="4437113"/>
            <a:ext cx="2468451" cy="165618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 rot="20717350">
            <a:off x="6596111" y="3764818"/>
            <a:ext cx="206755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PROBLEMI</a:t>
            </a: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di…….</a:t>
            </a:r>
          </a:p>
        </p:txBody>
      </p:sp>
      <p:pic>
        <p:nvPicPr>
          <p:cNvPr id="37890" name="Picture 2" descr="C:\Users\Lavoro\AppData\Local\Temp\animal-873975_640.jpg"/>
          <p:cNvPicPr>
            <a:picLocks noChangeAspect="1" noChangeArrowheads="1"/>
          </p:cNvPicPr>
          <p:nvPr/>
        </p:nvPicPr>
        <p:blipFill rotWithShape="1">
          <a:blip r:embed="rId3" cstate="print"/>
          <a:srcRect b="6988"/>
          <a:stretch/>
        </p:blipFill>
        <p:spPr bwMode="auto">
          <a:xfrm>
            <a:off x="584490" y="2852936"/>
            <a:ext cx="2493245" cy="173927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 rot="20739906">
            <a:off x="2865133" y="2296885"/>
            <a:ext cx="206755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 DIFFICOLTA’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Lavoro\AppData\Local\Temp\cats-53578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467" y="2315417"/>
            <a:ext cx="4517065" cy="3006671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20498536">
            <a:off x="663732" y="1779780"/>
            <a:ext cx="3883139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it-IT" sz="2400">
                <a:solidFill>
                  <a:srgbClr val="AF0505"/>
                </a:solidFill>
                <a:latin typeface="Comic Sans MS" pitchFamily="66" charset="0"/>
              </a:rPr>
              <a:t>…e “Medio”</a:t>
            </a:r>
            <a:br>
              <a:rPr lang="it-IT" sz="3600">
                <a:solidFill>
                  <a:srgbClr val="AF0505"/>
                </a:solidFill>
                <a:latin typeface="Algerian" pitchFamily="82" charset="0"/>
              </a:rPr>
            </a:br>
            <a:r>
              <a:rPr lang="it-IT" sz="3600">
                <a:solidFill>
                  <a:srgbClr val="AF0505"/>
                </a:solidFill>
                <a:latin typeface="Algerian" pitchFamily="82" charset="0"/>
              </a:rPr>
              <a:t>Funzionamento</a:t>
            </a:r>
            <a:endParaRPr lang="it-IT" sz="3600" dirty="0">
              <a:solidFill>
                <a:srgbClr val="AF0505"/>
              </a:solidFill>
              <a:latin typeface="Algerian" pitchFamily="82" charset="0"/>
            </a:endParaRPr>
          </a:p>
        </p:txBody>
      </p:sp>
      <p:sp>
        <p:nvSpPr>
          <p:cNvPr id="6" name="Fumetto 4 5"/>
          <p:cNvSpPr/>
          <p:nvPr/>
        </p:nvSpPr>
        <p:spPr>
          <a:xfrm>
            <a:off x="179512" y="5373216"/>
            <a:ext cx="8856984" cy="1296144"/>
          </a:xfrm>
          <a:prstGeom prst="cloudCallout">
            <a:avLst>
              <a:gd name="adj1" fmla="val -49857"/>
              <a:gd name="adj2" fmla="val 42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con grandi diversità </a:t>
            </a:r>
          </a:p>
          <a:p>
            <a:pPr algn="ctr"/>
            <a:r>
              <a:rPr lang="it-IT" sz="3600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uno dagli altri! 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e  Sintomi</a:t>
            </a:r>
            <a:r>
              <a:rPr lang="it-IT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chemeClr val="bg1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(segue)</a:t>
            </a:r>
            <a:endParaRPr lang="it-IT" sz="2000" dirty="0">
              <a:solidFill>
                <a:schemeClr val="bg1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t-IT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 rendono, in tutti i casi, </a:t>
            </a:r>
            <a:r>
              <a:rPr lang="it-IT" u="sng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 convivenza</a:t>
            </a:r>
            <a:r>
              <a:rPr lang="it-IT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buNone/>
            </a:pPr>
            <a:r>
              <a:rPr lang="it-IT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famiglia e nella società  </a:t>
            </a:r>
            <a:r>
              <a:rPr lang="it-IT" u="sng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molto complessa </a:t>
            </a:r>
            <a:r>
              <a:rPr lang="it-IT" sz="3600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3600" b="1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t-IT" sz="3600" dirty="0">
              <a:solidFill>
                <a:srgbClr val="AF050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104449" name="Picture 1" descr="C:\Users\Lavoro\AppData\Local\Temp\person-41402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642" y="2924944"/>
            <a:ext cx="2840716" cy="3456384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e  Sintomi</a:t>
            </a:r>
            <a:r>
              <a:rPr lang="it-IT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chemeClr val="bg1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(segue)</a:t>
            </a:r>
            <a:endParaRPr lang="it-IT" sz="2000" dirty="0">
              <a:solidFill>
                <a:schemeClr val="bg1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Lavoro\AppData\Local\Temp\hunger-41368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5252">
            <a:off x="6105480" y="1620933"/>
            <a:ext cx="2815447" cy="1874032"/>
          </a:xfrm>
          <a:prstGeom prst="rect">
            <a:avLst/>
          </a:prstGeom>
          <a:noFill/>
        </p:spPr>
      </p:pic>
      <p:pic>
        <p:nvPicPr>
          <p:cNvPr id="103427" name="Picture 3" descr="C:\Users\Lavoro\AppData\Local\Temp\1225340840_5542b53a6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9906">
            <a:off x="734038" y="1711756"/>
            <a:ext cx="2095243" cy="1388098"/>
          </a:xfrm>
          <a:prstGeom prst="rect">
            <a:avLst/>
          </a:prstGeom>
          <a:noFill/>
        </p:spPr>
      </p:pic>
      <p:pic>
        <p:nvPicPr>
          <p:cNvPr id="8" name="Picture 2" descr="Migra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8138">
            <a:off x="1065349" y="3629347"/>
            <a:ext cx="2476500" cy="222885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123" y="1381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AF0505"/>
                </a:solidFill>
              </a:rPr>
            </a:br>
            <a:br>
              <a:rPr lang="it-IT" b="1" dirty="0">
                <a:solidFill>
                  <a:srgbClr val="AF0505"/>
                </a:solidFill>
              </a:rPr>
            </a:br>
            <a:br>
              <a:rPr lang="it-IT" b="1" dirty="0">
                <a:solidFill>
                  <a:srgbClr val="AF0505"/>
                </a:solidFill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Percezioni sensoriali: </a:t>
            </a:r>
            <a:br>
              <a:rPr lang="it-IT" b="1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it-IT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DISTORTE</a:t>
            </a:r>
            <a:b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br>
              <a:rPr lang="it-IT" b="1" dirty="0">
                <a:solidFill>
                  <a:srgbClr val="AF0505"/>
                </a:solidFill>
              </a:rPr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20661499">
            <a:off x="1161712" y="5215227"/>
            <a:ext cx="26642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uditive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156176" y="5733256"/>
            <a:ext cx="2304256" cy="707886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visive</a:t>
            </a:r>
          </a:p>
        </p:txBody>
      </p:sp>
      <p:sp>
        <p:nvSpPr>
          <p:cNvPr id="21" name="Rettangolo 20"/>
          <p:cNvSpPr/>
          <p:nvPr/>
        </p:nvSpPr>
        <p:spPr>
          <a:xfrm rot="20769817">
            <a:off x="1217024" y="2515347"/>
            <a:ext cx="1380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tattili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07904" y="3501008"/>
            <a:ext cx="1872208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olfattive</a:t>
            </a:r>
          </a:p>
        </p:txBody>
      </p:sp>
      <p:sp>
        <p:nvSpPr>
          <p:cNvPr id="10" name="Rettangolo 9"/>
          <p:cNvSpPr/>
          <p:nvPr/>
        </p:nvSpPr>
        <p:spPr>
          <a:xfrm rot="1260561">
            <a:off x="6796915" y="3068421"/>
            <a:ext cx="20027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None/>
            </a:pPr>
            <a:r>
              <a:rPr lang="it-IT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gustative</a:t>
            </a:r>
            <a:endParaRPr lang="it-IT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DE86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428" name="AutoShape 4" descr="Risultati immagini per chiudersi orecch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29" name="Picture 5" descr="C:\Users\Lavoro\AppData\Local\Temp\beautiful-2315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2280793" cy="1518153"/>
          </a:xfrm>
          <a:prstGeom prst="rect">
            <a:avLst/>
          </a:prstGeom>
          <a:noFill/>
        </p:spPr>
      </p:pic>
      <p:pic>
        <p:nvPicPr>
          <p:cNvPr id="103430" name="Picture 6" descr="C:\Users\Lavoro\AppData\Local\Temp\3620927743_7fa950eb56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276872"/>
            <a:ext cx="1828800" cy="12115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b="1" dirty="0">
              <a:solidFill>
                <a:srgbClr val="E5472D"/>
              </a:solidFill>
            </a:endParaRPr>
          </a:p>
          <a:p>
            <a:pPr lvl="0">
              <a:buNone/>
            </a:pPr>
            <a:endParaRPr lang="it-IT" b="1" dirty="0">
              <a:solidFill>
                <a:srgbClr val="E5472D"/>
              </a:solidFill>
            </a:endParaRPr>
          </a:p>
          <a:p>
            <a:pPr marL="1371600" lvl="3" indent="0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  <a:p>
            <a:pPr marL="1371600" lvl="3" indent="0">
              <a:buNone/>
            </a:pPr>
            <a:endParaRPr lang="it-IT" sz="3200" b="1" dirty="0">
              <a:solidFill>
                <a:srgbClr val="E5472D"/>
              </a:solidFill>
              <a:hlinkClick r:id="rId2"/>
            </a:endParaRPr>
          </a:p>
          <a:p>
            <a:pPr lvl="3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  <a:p>
            <a:pPr lvl="3"/>
            <a:r>
              <a:rPr lang="it-IT" sz="3200" b="1" dirty="0" err="1">
                <a:solidFill>
                  <a:srgbClr val="E5472D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Sensory</a:t>
            </a:r>
            <a:r>
              <a:rPr lang="it-IT" sz="3200" b="1" dirty="0">
                <a:solidFill>
                  <a:srgbClr val="E5472D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 Overload</a:t>
            </a:r>
            <a:endParaRPr lang="it-IT" sz="3200" b="1" dirty="0">
              <a:solidFill>
                <a:srgbClr val="E5472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/>
            <a:r>
              <a:rPr lang="it-IT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Autism and sensory sensitivity </a:t>
            </a:r>
            <a:endParaRPr lang="it-IT" sz="32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/>
            <a:r>
              <a:rPr lang="it-IT" sz="3200" b="1" dirty="0">
                <a:solidFill>
                  <a:srgbClr val="E5472D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Prove sensoriali</a:t>
            </a:r>
            <a:r>
              <a:rPr lang="it-IT" sz="3200" b="1" dirty="0">
                <a:solidFill>
                  <a:srgbClr val="E547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it-IT" sz="3200" b="1" dirty="0">
                <a:solidFill>
                  <a:srgbClr val="E5472D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5"/>
              </a:rPr>
              <a:t>(testo)</a:t>
            </a:r>
            <a:endParaRPr lang="it-IT" sz="3200" b="1" dirty="0">
              <a:solidFill>
                <a:srgbClr val="E5472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/>
            <a:endParaRPr lang="it-IT" sz="3200" b="1" dirty="0">
              <a:solidFill>
                <a:srgbClr val="E5472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>
              <a:buNone/>
            </a:pPr>
            <a:endParaRPr lang="it-IT" sz="3200" dirty="0"/>
          </a:p>
        </p:txBody>
      </p:sp>
      <p:pic>
        <p:nvPicPr>
          <p:cNvPr id="5" name="Picture 4" descr="C:\Users\Lavoro\AppData\Local\Temp\mouse-156611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4528" y="1703435"/>
            <a:ext cx="1759758" cy="1509542"/>
          </a:xfrm>
          <a:prstGeom prst="rect">
            <a:avLst/>
          </a:prstGeom>
          <a:noFill/>
        </p:spPr>
      </p:pic>
      <p:sp>
        <p:nvSpPr>
          <p:cNvPr id="8" name="Freccia curva 7"/>
          <p:cNvSpPr/>
          <p:nvPr/>
        </p:nvSpPr>
        <p:spPr>
          <a:xfrm rot="5400000">
            <a:off x="3141988" y="3529344"/>
            <a:ext cx="1258720" cy="9888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401" name="Picture 1" descr="C:\Users\Lavoro\AppData\Local\Temp\film-158157_6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65781" y="1755557"/>
            <a:ext cx="4379190" cy="222619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99202" y="3244417"/>
            <a:ext cx="266189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000" b="1" u="sng" dirty="0">
                <a:solidFill>
                  <a:srgbClr val="FF0000"/>
                </a:solidFill>
              </a:rPr>
              <a:t>Guarda i video</a:t>
            </a:r>
            <a:endParaRPr lang="it-IT" sz="3000" b="1" u="sng" dirty="0">
              <a:solidFill>
                <a:srgbClr val="FF0000"/>
              </a:solidFill>
              <a:hlinkClick r:id="rId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7402" y="0"/>
            <a:ext cx="4749196" cy="142658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/>
          <p:cNvSpPr/>
          <p:nvPr/>
        </p:nvSpPr>
        <p:spPr>
          <a:xfrm>
            <a:off x="1475656" y="908720"/>
            <a:ext cx="7384557" cy="5112568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1390" name="Picture 14" descr="C:\Users\Lavoro\AppData\Local\Temp\Laughter_by_David_Shankbon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158" y="3148144"/>
            <a:ext cx="2170856" cy="224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12" name="Rettangolo 11"/>
          <p:cNvSpPr/>
          <p:nvPr/>
        </p:nvSpPr>
        <p:spPr>
          <a:xfrm rot="20493497">
            <a:off x="223061" y="36339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tattile</a:t>
            </a:r>
          </a:p>
        </p:txBody>
      </p:sp>
      <p:sp>
        <p:nvSpPr>
          <p:cNvPr id="101382" name="AutoShape 6" descr="data:image/jpeg;base64,/9j/4AAQSkZJRgABAQAAAQABAAD/2wCEAAkGBxAQEBAQEhAPDxAQEA8QDxAPDw8NDw8PFRIWFhURFRUYHSggGBolGxUVITEhJSkrLi4uFx8zODMtNygtLisBCgoKDg0OFxAQGy0dHR0rLS0tLS0tLS0tLS0tLS0tLS0tLS0tLS0tLS0tLS0tLS0tLS0tLS0tLS0tLS0tLS0rLf/AABEIALcBEwMBIgACEQEDEQH/xAAcAAABBQEBAQAAAAAAAAAAAAAEAAIDBQYBBwj/xAA5EAABBAEDAQcCAwYGAwEAAAABAAIDEQQFEiExBhMiQVFhcYGRMqHBFCNCUrHRFmJykvDxM7LhB//EABkBAAMBAQEAAAAAAAAAAAAAAAECAwAEBf/EACMRAAICAgIBBQEBAAAAAAAAAAABAhEDIRIxQQQTIlFhMvD/2gAMAwEAAhEDEQA/AN+E5RhPBXss4Dq6F0JUlCOCeEwJwQZkSNCeCmNTkjGEVxIFOCBjlLhCkpcpazEJCYQiHNUZamTBRA5qjLUSWphYnUgAjgoXtRrmKF7VSMgAu1NeFOQoMkULHUfmPRVTMQuPT5pMfEDfwP1QWRmgefUivm+E3H1Vhok/itv1aef/AGRc0mlf+2ajPdqtIa4EgC1h8LFkina6jQNL1HVY+8BLefNUEMQa6QubxGwm+o3OIa0fc/kuHPG58l4Kx6LqJ/exNHtzfosr2mx+gYNobx7k+q1WnuEYbGat3JHmB5BAdpGNFH35HotOKkuTAtMy3Z9jmu3H1pS6/lOdwPVXONEwMJ9V2LShJyfum9t8OMQ8t2yu0KJzx6DzR+ou7lm706f3RzMcRNAb9PcoXUMJ0o8XAWxY9aM2Zhmpyzu2tsBabTtPIaCTz7qCPHhgHkmjXGk7Qb+FeEVD+3bA3fRf4sICsGxqn03JJPRaLHbYXVFqiTBu5SVh3a6jzBRYNcpWlCgqVr1yOIxOE8FQtcnhTaCShOTGlSNSMKHNXVwLqUIl0LicEDD2lOpNCcClCKkxzVIuEIJmByEiFKWphCewELgoHtRLgonstUixWDPjVfkkkEfxN/4D8FWRcR15HqoMpoaQ/wDh/C7/AEk9fof1VeVGSMtmYjnteywDIaYTxsk5LSfa+L9CfNZvXoXx93Vg97lPI8xucwhv05C9Gz4GkUeOOK62f+lnA7vZnxyMBDADdHxk9Tu8/Kx5LkyRXJW/sopaKzRM9zGtMl7pB4WnqI7rvD8+X1PpdnNjBrS7buDpGua0cl5aPAz/AHG/onT6U0uMhJLj6UOKoD4XBJbTGQW0KBB6jzFpXKlVmTTIGnY0uJDpTZdIOWs9Q339/t6rJ6pqJcSL4ulq3RAsLQOAKpYHVoC2VwHyjOLWLl9hW3Raadl2aJ4HC0v7SAzjhoHi9/ZYzQcN0klUaHJ+fRbNmE400tpo9UcWZuPHqzSjTsixs4cvd9PYIHVdda4Uzk+yv5dPi20aPsFRZGK1hO1gaPWuV1SclGoCJK9mTyppXmjaL0rR5HEHkImfKja8XRVudZZHFbaPChCEL5TldDtvpFhpmK5pFhazFZwF5bhdrZGy+IDaT5eS9Q0jKbMwOabsLqx5oTT4snKLXYTsSU+xdR5Cg4cpGuUCcHJmjBAKla9CtcntckcTBjSpGlCNep2OUnEIQCnKNpUjVJjHaTgugLoCWwiCcAugJ4CVsw0BdpOXGHxBLYyVsjnIZyeia0gixyEzXfCHDyr9FTYuU6J8G48StiY8X0cWgNP3r7lFPSY7hrRdPah3GuoI96sfcdPqjS1Rvb6J0yQBI4cHyPHqD8FB6l4WkNFh9tLTyKI5VhNG127oDXN8Gvf2VFk5RBYCNwO4A3yKpM5NIBGwgjqSR/MST8JndXR8xdeyfNG09NzXevVVWRqxZK2Khf8AEfZc8nXYassiFBmYo22pS4E8JP5FJW/AEymihkFi7b6FVX+Hg6UySP2x306krSAUVX6m11GlozfHixrp2RvdFAAIGDceATyT7qRjXnxPJ9a6BVulzl0gDxyOArnJk8JH/KWqt+RpPQJNlbelKPvw8AEUou63FQZT9q0c0ovsRIn/AMPRvINKj7UYIgHHAKvsDWmtoHyVL20yxKBRXRllCWJ/YVdmNJtbj/8AO9cMb+5ceDy3+ywxClxMh0b2vb1abXFhye3JMeStH0OJAeUlltN1fdDG6+rQeqS9pRT2cxoyxMLFPSVI2YHTgU9zE3ajYR7XKZjkOE9pStGDGPREbkC0qZjlCUQph7U5DxyKdrlBqhh4TgmWuhKwj1A6cNcSf+cKDOzdnA/F/Q+QVNmyOd+psrFIItM7P3XwD8ncs32gyjt3Dq2iPkJ0ku0deflUutZXh+iVypFaPTSQRfkeVG417rKHtNtIZxYDRya5oIiLtM3dTxtPv5qqj4s5g3XdpY0it28Cxwa8wqh7eWn0BROVLuJd5HkBDSHj6IMU41UsuOHTF1c+quY/P4QDR4ip5OkYIjbSkTWpPcp9GK/VC8ctCAhzS7hw591fw0eqDz8NoNhb9Qb0VzY2l26uURM7ikIMloNFOknbz7oOTehktEcsjWglUeTM5xJPTyRuVGXGhZSGlmubSKLAUuExz5QPVGdodKc1od5eaOZjd3RAoj7ovUd80PAHTqfVdEYxcHEazzaWOio7Vnkac6zZUDsSly0ULDB1dzI2t3dAR+ZXFUkJKiyzSqxeCPolODUqXQF6tnOcLVGWqZLatZgel0BSmNNLU1mOtUjSomp4SsxM1yma9DhStKnJBQSx6lL6F+iGYlM7ivVRaHWwBzN3JPJN8AX9yhsuv+zaPkHCr51Ns6EUuUDf6KjyonTSxxAG3vDfgfxH6Cz9FockHlN7JYfeZb5D+GJh/wB7+B+W5LVs0pUig19se93j2eI+gIRuivZLTLEhZR3kgkFE9r9Kj7ze7wg9TdD80uzuDFGC5hvd72jNVIgnosnlwNHu6FU5sjXX9OoQ8mWw21rgSD4q8j6Ih0dvJ9ghv2c95Idoo7eR5+EC0L/RaJoj4Shmt8SLMdCgoYm8oy6BR1xpQveuTv5UYcotmJoyoM3JppUzVzJxA5pWX4A881rNcH231TMXVXVZVzqelAkqgycIsS27KJ2qNVgahHVmrTsrVh0HCqdKibQ3DmlLmQWfCFnryEjydSHoSptO1fcxzNhvy9FVzY0o/htWnY2El72vbXyFb00eU0gN0jO6hnODiNtUgJcskdFe9tcLupdwHBWZdJaTLD25uLKRdo4ZEkyl1QsJ9MbFzYk16eHL2NnKM2LlKdItQ5BIqXCxS7Etq1mIDGm7UTSRYjyBQMntcpCxNLFrTMSMcuPNlRk0usChkfgvjj5E9toSZgRjkHkOUixU54ppS7H5TWiUXTjJZ+Nor9UzUHeErFZWVPDMSyw144J6EjgpoNKWyc1aPQ+0kTJ2bX2QfNtAj7qvw4GY7Gsbuc3oCRR+qodGdlynx94RY4o1S007CGAUb46ouXJ6JPR0CzaG/aTbqP8AER9uFK59EC1XYBsO/wBbj/RTe7AHEmrWeyM6RuRt/hpXzXXwqnPjHeWpz6sPImbJfKkAUMTVO1TFJGOpdmywAhM6baLWVztZINWinQyVovsqYFUuYAUGdRsXaAk1GnI2jKJoY8RxYC0chQHGk/mI+EZpWoNMfVCZOqss1aaaj2EY4PaOTfyFYdmsjdKQaBVJNqO4cBTdncn9/ZNcJvTySyI0ui/7d4HeRbgLIXl7mr17Vstro3N68LyfOj2yOHuV0ev4upI2J+AdJdtJeaVPpXYnKQEJ4AXsORzURByeHJ+xc7tLaNR0FdTdpXQgEdtS2roTghYRm1NkoBTPIAtAyP3FK5UPGNnByp2jhRsCcVOyxFKVW5LkXkSKqyJK81jAedwCshrk/wC7c33tvs71C0WoT8dVk9be0t8RoX5DcVKQCw7LyA1vkaXCqqrWyIBHyPded6Fl4+8NG4EVy4BoK3s3ha02BYFVadVVkZdgWO3YSy3OpzuXEucRfFk8k0uaeNsZJP4nGh7eqKfkkAimUATy0E9PMlZ3Glm792525h2lnFBor8Ne3KndJ0gUaON/CCyBb090lClH1KDdoUfS6pAxRyJUgMB1E8FYnVIPFa2eWbWf1GLgpWhosz/fUKQ7zZXciM3wmNjIRLJaNBoknhIUOY2nFC6S87/ZaARtLrNfVN3QrWyhDj6FPxiRI0iwtHPDGGitqqJ9gIIpK4Uai73WB8LMdocBzTvA481eDLbsFEcJT5kckRa6rr7row4lktSdCK0YZJGyafyaPF8JLneKSLH0U0p4KgZIFK0heq0cqJQ9PD1EE4JGhiYOTgAoQnhK0EkDEi2lwFD5k9Ch1KUKVshnms0OgSjChaiImqbdnQlSJAFDM5TONIHIkWADTuVTljryjZ3qry5FjFRqA91mc2IuIH4rPT6K9z3lVIynRkuY1rnVxuFj3Un2gPoWm6P42vG1pBF7hZ/stJqMrO8g2kmrY6nEjken0Weh1fIfw8xxs86bR/qrOSGnsDebcwivPlPD5XZORd6g6mO9T4R9eP7qrw4SXF1+yWtZtOaPdx+1V+qi0fLLg40PxJXuIvgtO6KkDCOSoW5fspZZraaHkljQAefVGNNWLUTtRa4LGa1O5khPuo8DUiTVqcpfLRecY8dGvc+1WagOCiceXhA58136LEEjN5fhJ+UOZb8lPmOBKg3DhZnQui20naOvn1WhdkQO4IHCyQkocIOXKN8GkHKmI0bqbDiczwuofKz82E55OyiAq6LVHgVaP03No2t7j8o20Cshmj3W11V8hVc2S8nzv0WxOqA8Gj8oCfIgc8Wwc9SEyna+gqRnP253uktIdHgPO7qkhf6Hkj1J2ft6lEwaiHeay+vzUOFTY2ovYethesvUxf8ASJPD9HprMtEMyliMHXxwDwrzG1FjvMKtQl0SakjQtyApmyhU8bwehU4JU5YkbkWZkAFqse/c4lNmlPRKMLmya0dGNasnjCJaoYQiDwFIoyCeRVeS9GZDlWZD0QA80iqsuRF5EiqMmVAwDmG1W48rWvcXfy8IvKcqXMic7bQJ6njz5SJ/KwPoKxdT/eAfs8EwLh/5IzIBz1q6/JX3aDPcwN7uKIPGwuIBvZY3Bo6A1+VrO480zdrGRiMOIBcRzV9eeiJ1HOa7JEYduAphINiyKPKNqn+iNbH6tPbmn1Zf3KL7Pu8Lvkf0VZrR/eAf5AB9zat9Ah2wlx8ykWoAfQdHyURu4KEiNlTPdQU0yZj+0kVuKqdNgIctNqUe4qHGxAOUl2ynLRK11NQObMPorCdlBZ7USTaPKgRKyebc4+nkmsZZTXN5RGM21k7K2RzSkcKBoJ91Zy4QKfg4dOr2KzVsxUE0i8DOEZsi0psLk8+ZUD8QjzQVp2YUmYS4npZ4C6zIKHdGQnwQlxodVu2GkGDNPquoKSNzSQeoXFtg4npuuyWaVSjtYfb1X7l1jEzHIiCZzehIQQepmOTp0Bl7ia29nXkLRabrIk481ho+aC12i4fdts9SqrNKtiPGmXQNm0TGhYkUxRbt2UC4U6d3CjY6ghsqdYBBkSKqyJFNkTKsyZkAg2XMqeeblEZk6qJ5UrYDmTKh4pju5BoAN6cBMe6yB6kD807OYNx58+iONN20LIJjzYWu/gsetX8DqpMfPga+/wBnbzRvgGyqjTsdnfbn/hbzSKygN3HTy+L4RjG27FLTUtRjDmHuWnc0kEpo1F5IYAGsI6BVGdNu7r/Kwj63X6IjFfZHsFKcUk6M+i/gfQXZn8IWJykeVzsmDTNtTwxcKInlEh1BbwYBzuAs9ljqrvPmCz2XIl7GSA5GJ0TaCdiHc6lp8XTQW3VqsUUMg7Ic0qaPNr1BWhzNKaBYaDftyqPJxQ01VLWGwCWY9Q5NbO48J+RG3yQ7HbTaUInvN0VPpkhEgoWUM51m1PgShj93oDXyiuwjcyUmR3ykoJH2SfUkpLNmPQNRfbyhC5PyH24/KipdKCJpRDHKFgRmn45keB90yAXegYO47z0HRaliEw4gxoaPRFsRMERlTiRCByY+ZAIZJk0FX5GQoZshV2TkIWYknyFW5OQFDkTqtnnQswsqZV0r06aRByPStgGST7SHfykH7G0brHhNXZHmFT5DlfR6HNkRxyjo6NhFDrwE2GVKSFmuilimJ4AJsi6F8WrHUZQ2z7f2VtgdnciJjyG80a3loDR5u4uysnrUri2gbqr9wm5NJ2LVsWPIXCyepVhpk1vIVHjy0AFb6HHucSDz6eajdqgtGmxeeERO2giNMxWBu4nmkPlzDlJJUiVMBc+ilJNYodUJNLZoK60rTrbvcljsKRn81pAsrNZU1uK0vaycM8I6lY5xWaoskgnFk2uDl6FoUoezg2KXmjXHyW77MxGNrSb2uAv2KpjYslouxHzRAIVNqmmNe4kcf0WnZG0i+EJkRBpvyVfbXYqPPs/S3tPAJVZJC5pogj6L0uXHYeQq+fDa4+JoP0SPGPZ5+5oT8ZtuA9TS0uV2ea4ucDtVTLgd24G7ogqbg0wlfPHtcR6JInILS4lJHijGie/lOaUkldDEjAtZoGGGN3eZSSTLoBdMKmBSSQCNe5DSPSSQZgHImpVWTkpJIBK2fIQMsqSSAAZz1BI5JJIzAGY6gV7Fob2w6fh3XGLAXHnqY2k/1SSTYu2BlbqvaVmxzRI1gLXXUTnvIryvgfdeUxyd4H+4NfbhJJZtuVCkQHCI0nLMUod5HghJJTemMbRmQSPQHyQOrZJaOEkk0uicBaLAXEE9T+QWnzswQxfA4SSWxpJGZ5bqmcZZHOPrx8IMC11JSbtlDRdntKa543cn08qWzyYmsADePL2SSXXjSSFbGxSFv6qV84cEkkwqKzJnDASD0QEmuho/+JJJZaGK3L18vBDRSo5MtxuykkoykxkgR0htcSSU7YT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384" name="AutoShape 8" descr="data:image/jpeg;base64,/9j/4AAQSkZJRgABAQAAAQABAAD/2wCEAAkGBxAQEBAQEhAPDxAQEA8QDxAPDw8NDw8PFRIWFhURFRUYHSggGBolGxUVITEhJSkrLi4uFx8zODMtNygtLisBCgoKDg0OFxAQGy0dHR0rLS0tLS0tLS0tLS0tLS0tLS0tLS0tLS0tLS0tLS0tLS0tLS0tLS0tLS0tLS0tLS0rLf/AABEIALcBEwMBIgACEQEDEQH/xAAcAAABBQEBAQAAAAAAAAAAAAAEAAIDBQYBBwj/xAA5EAABBAEDAQcCAwYGAwEAAAABAAIDEQQFEiExBhMiQVFhcYGRMqHBFCNCUrHRFmJykvDxM7LhB//EABkBAAMBAQEAAAAAAAAAAAAAAAECAwAEBf/EACMRAAICAgIBBQEBAAAAAAAAAAABAhEDIRIxQQQTIlFhMvD/2gAMAwEAAhEDEQA/AN+E5RhPBXss4Dq6F0JUlCOCeEwJwQZkSNCeCmNTkjGEVxIFOCBjlLhCkpcpazEJCYQiHNUZamTBRA5qjLUSWphYnUgAjgoXtRrmKF7VSMgAu1NeFOQoMkULHUfmPRVTMQuPT5pMfEDfwP1QWRmgefUivm+E3H1Vhok/itv1aef/AGRc0mlf+2ajPdqtIa4EgC1h8LFkina6jQNL1HVY+8BLefNUEMQa6QubxGwm+o3OIa0fc/kuHPG58l4Kx6LqJ/exNHtzfosr2mx+gYNobx7k+q1WnuEYbGat3JHmB5BAdpGNFH35HotOKkuTAtMy3Z9jmu3H1pS6/lOdwPVXONEwMJ9V2LShJyfum9t8OMQ8t2yu0KJzx6DzR+ou7lm706f3RzMcRNAb9PcoXUMJ0o8XAWxY9aM2Zhmpyzu2tsBabTtPIaCTz7qCPHhgHkmjXGk7Qb+FeEVD+3bA3fRf4sICsGxqn03JJPRaLHbYXVFqiTBu5SVh3a6jzBRYNcpWlCgqVr1yOIxOE8FQtcnhTaCShOTGlSNSMKHNXVwLqUIl0LicEDD2lOpNCcClCKkxzVIuEIJmByEiFKWphCewELgoHtRLgonstUixWDPjVfkkkEfxN/4D8FWRcR15HqoMpoaQ/wDh/C7/AEk9fof1VeVGSMtmYjnteywDIaYTxsk5LSfa+L9CfNZvXoXx93Vg97lPI8xucwhv05C9Gz4GkUeOOK62f+lnA7vZnxyMBDADdHxk9Tu8/Kx5LkyRXJW/sopaKzRM9zGtMl7pB4WnqI7rvD8+X1PpdnNjBrS7buDpGua0cl5aPAz/AHG/onT6U0uMhJLj6UOKoD4XBJbTGQW0KBB6jzFpXKlVmTTIGnY0uJDpTZdIOWs9Q339/t6rJ6pqJcSL4ulq3RAsLQOAKpYHVoC2VwHyjOLWLl9hW3Raadl2aJ4HC0v7SAzjhoHi9/ZYzQcN0klUaHJ+fRbNmE400tpo9UcWZuPHqzSjTsixs4cvd9PYIHVdda4Uzk+yv5dPi20aPsFRZGK1hO1gaPWuV1SclGoCJK9mTyppXmjaL0rR5HEHkImfKja8XRVudZZHFbaPChCEL5TldDtvpFhpmK5pFhazFZwF5bhdrZGy+IDaT5eS9Q0jKbMwOabsLqx5oTT4snKLXYTsSU+xdR5Cg4cpGuUCcHJmjBAKla9CtcntckcTBjSpGlCNep2OUnEIQCnKNpUjVJjHaTgugLoCWwiCcAugJ4CVsw0BdpOXGHxBLYyVsjnIZyeia0gixyEzXfCHDyr9FTYuU6J8G48StiY8X0cWgNP3r7lFPSY7hrRdPah3GuoI96sfcdPqjS1Rvb6J0yQBI4cHyPHqD8FB6l4WkNFh9tLTyKI5VhNG127oDXN8Gvf2VFk5RBYCNwO4A3yKpM5NIBGwgjqSR/MST8JndXR8xdeyfNG09NzXevVVWRqxZK2Khf8AEfZc8nXYassiFBmYo22pS4E8JP5FJW/AEymihkFi7b6FVX+Hg6UySP2x306krSAUVX6m11GlozfHixrp2RvdFAAIGDceATyT7qRjXnxPJ9a6BVulzl0gDxyOArnJk8JH/KWqt+RpPQJNlbelKPvw8AEUou63FQZT9q0c0ovsRIn/AMPRvINKj7UYIgHHAKvsDWmtoHyVL20yxKBRXRllCWJ/YVdmNJtbj/8AO9cMb+5ceDy3+ywxClxMh0b2vb1abXFhye3JMeStH0OJAeUlltN1fdDG6+rQeqS9pRT2cxoyxMLFPSVI2YHTgU9zE3ajYR7XKZjkOE9pStGDGPREbkC0qZjlCUQph7U5DxyKdrlBqhh4TgmWuhKwj1A6cNcSf+cKDOzdnA/F/Q+QVNmyOd+psrFIItM7P3XwD8ncs32gyjt3Dq2iPkJ0ku0deflUutZXh+iVypFaPTSQRfkeVG417rKHtNtIZxYDRya5oIiLtM3dTxtPv5qqj4s5g3XdpY0it28Cxwa8wqh7eWn0BROVLuJd5HkBDSHj6IMU41UsuOHTF1c+quY/P4QDR4ip5OkYIjbSkTWpPcp9GK/VC8ctCAhzS7hw591fw0eqDz8NoNhb9Qb0VzY2l26uURM7ikIMloNFOknbz7oOTehktEcsjWglUeTM5xJPTyRuVGXGhZSGlmubSKLAUuExz5QPVGdodKc1od5eaOZjd3RAoj7ovUd80PAHTqfVdEYxcHEazzaWOio7Vnkac6zZUDsSly0ULDB1dzI2t3dAR+ZXFUkJKiyzSqxeCPolODUqXQF6tnOcLVGWqZLatZgel0BSmNNLU1mOtUjSomp4SsxM1yma9DhStKnJBQSx6lL6F+iGYlM7ivVRaHWwBzN3JPJN8AX9yhsuv+zaPkHCr51Ns6EUuUDf6KjyonTSxxAG3vDfgfxH6Cz9FockHlN7JYfeZb5D+GJh/wB7+B+W5LVs0pUig19se93j2eI+gIRuivZLTLEhZR3kgkFE9r9Kj7ze7wg9TdD80uzuDFGC5hvd72jNVIgnosnlwNHu6FU5sjXX9OoQ8mWw21rgSD4q8j6Ih0dvJ9ghv2c95Idoo7eR5+EC0L/RaJoj4Shmt8SLMdCgoYm8oy6BR1xpQveuTv5UYcotmJoyoM3JppUzVzJxA5pWX4A881rNcH231TMXVXVZVzqelAkqgycIsS27KJ2qNVgahHVmrTsrVh0HCqdKibQ3DmlLmQWfCFnryEjydSHoSptO1fcxzNhvy9FVzY0o/htWnY2El72vbXyFb00eU0gN0jO6hnODiNtUgJcskdFe9tcLupdwHBWZdJaTLD25uLKRdo4ZEkyl1QsJ9MbFzYk16eHL2NnKM2LlKdItQ5BIqXCxS7Etq1mIDGm7UTSRYjyBQMntcpCxNLFrTMSMcuPNlRk0usChkfgvjj5E9toSZgRjkHkOUixU54ppS7H5TWiUXTjJZ+Nor9UzUHeErFZWVPDMSyw144J6EjgpoNKWyc1aPQ+0kTJ2bX2QfNtAj7qvw4GY7Gsbuc3oCRR+qodGdlynx94RY4o1S007CGAUb46ouXJ6JPR0CzaG/aTbqP8AER9uFK59EC1XYBsO/wBbj/RTe7AHEmrWeyM6RuRt/hpXzXXwqnPjHeWpz6sPImbJfKkAUMTVO1TFJGOpdmywAhM6baLWVztZINWinQyVovsqYFUuYAUGdRsXaAk1GnI2jKJoY8RxYC0chQHGk/mI+EZpWoNMfVCZOqss1aaaj2EY4PaOTfyFYdmsjdKQaBVJNqO4cBTdncn9/ZNcJvTySyI0ui/7d4HeRbgLIXl7mr17Vstro3N68LyfOj2yOHuV0ev4upI2J+AdJdtJeaVPpXYnKQEJ4AXsORzURByeHJ+xc7tLaNR0FdTdpXQgEdtS2roTghYRm1NkoBTPIAtAyP3FK5UPGNnByp2jhRsCcVOyxFKVW5LkXkSKqyJK81jAedwCshrk/wC7c33tvs71C0WoT8dVk9be0t8RoX5DcVKQCw7LyA1vkaXCqqrWyIBHyPded6Fl4+8NG4EVy4BoK3s3ha02BYFVadVVkZdgWO3YSy3OpzuXEucRfFk8k0uaeNsZJP4nGh7eqKfkkAimUATy0E9PMlZ3Glm792525h2lnFBor8Ne3KndJ0gUaON/CCyBb090lClH1KDdoUfS6pAxRyJUgMB1E8FYnVIPFa2eWbWf1GLgpWhosz/fUKQ7zZXciM3wmNjIRLJaNBoknhIUOY2nFC6S87/ZaARtLrNfVN3QrWyhDj6FPxiRI0iwtHPDGGitqqJ9gIIpK4Uai73WB8LMdocBzTvA481eDLbsFEcJT5kckRa6rr7row4lktSdCK0YZJGyafyaPF8JLneKSLH0U0p4KgZIFK0heq0cqJQ9PD1EE4JGhiYOTgAoQnhK0EkDEi2lwFD5k9Ch1KUKVshnms0OgSjChaiImqbdnQlSJAFDM5TONIHIkWADTuVTljryjZ3qry5FjFRqA91mc2IuIH4rPT6K9z3lVIynRkuY1rnVxuFj3Un2gPoWm6P42vG1pBF7hZ/stJqMrO8g2kmrY6nEjken0Weh1fIfw8xxs86bR/qrOSGnsDebcwivPlPD5XZORd6g6mO9T4R9eP7qrw4SXF1+yWtZtOaPdx+1V+qi0fLLg40PxJXuIvgtO6KkDCOSoW5fspZZraaHkljQAefVGNNWLUTtRa4LGa1O5khPuo8DUiTVqcpfLRecY8dGvc+1WagOCiceXhA58136LEEjN5fhJ+UOZb8lPmOBKg3DhZnQui20naOvn1WhdkQO4IHCyQkocIOXKN8GkHKmI0bqbDiczwuofKz82E55OyiAq6LVHgVaP03No2t7j8o20Cshmj3W11V8hVc2S8nzv0WxOqA8Gj8oCfIgc8Wwc9SEyna+gqRnP253uktIdHgPO7qkhf6Hkj1J2ft6lEwaiHeay+vzUOFTY2ovYethesvUxf8ASJPD9HprMtEMyliMHXxwDwrzG1FjvMKtQl0SakjQtyApmyhU8bwehU4JU5YkbkWZkAFqse/c4lNmlPRKMLmya0dGNasnjCJaoYQiDwFIoyCeRVeS9GZDlWZD0QA80iqsuRF5EiqMmVAwDmG1W48rWvcXfy8IvKcqXMic7bQJ6njz5SJ/KwPoKxdT/eAfs8EwLh/5IzIBz1q6/JX3aDPcwN7uKIPGwuIBvZY3Bo6A1+VrO480zdrGRiMOIBcRzV9eeiJ1HOa7JEYduAphINiyKPKNqn+iNbH6tPbmn1Zf3KL7Pu8Lvkf0VZrR/eAf5AB9zat9Ah2wlx8ykWoAfQdHyURu4KEiNlTPdQU0yZj+0kVuKqdNgIctNqUe4qHGxAOUl2ynLRK11NQObMPorCdlBZ7USTaPKgRKyebc4+nkmsZZTXN5RGM21k7K2RzSkcKBoJ91Zy4QKfg4dOr2KzVsxUE0i8DOEZsi0psLk8+ZUD8QjzQVp2YUmYS4npZ4C6zIKHdGQnwQlxodVu2GkGDNPquoKSNzSQeoXFtg4npuuyWaVSjtYfb1X7l1jEzHIiCZzehIQQepmOTp0Bl7ia29nXkLRabrIk481ho+aC12i4fdts9SqrNKtiPGmXQNm0TGhYkUxRbt2UC4U6d3CjY6ghsqdYBBkSKqyJFNkTKsyZkAg2XMqeeblEZk6qJ5UrYDmTKh4pju5BoAN6cBMe6yB6kD807OYNx58+iONN20LIJjzYWu/gsetX8DqpMfPga+/wBnbzRvgGyqjTsdnfbn/hbzSKygN3HTy+L4RjG27FLTUtRjDmHuWnc0kEpo1F5IYAGsI6BVGdNu7r/Kwj63X6IjFfZHsFKcUk6M+i/gfQXZn8IWJykeVzsmDTNtTwxcKInlEh1BbwYBzuAs9ljqrvPmCz2XIl7GSA5GJ0TaCdiHc6lp8XTQW3VqsUUMg7Ic0qaPNr1BWhzNKaBYaDftyqPJxQ01VLWGwCWY9Q5NbO48J+RG3yQ7HbTaUInvN0VPpkhEgoWUM51m1PgShj93oDXyiuwjcyUmR3ykoJH2SfUkpLNmPQNRfbyhC5PyH24/KipdKCJpRDHKFgRmn45keB90yAXegYO47z0HRaliEw4gxoaPRFsRMERlTiRCByY+ZAIZJk0FX5GQoZshV2TkIWYknyFW5OQFDkTqtnnQswsqZV0r06aRByPStgGST7SHfykH7G0brHhNXZHmFT5DlfR6HNkRxyjo6NhFDrwE2GVKSFmuilimJ4AJsi6F8WrHUZQ2z7f2VtgdnciJjyG80a3loDR5u4uysnrUri2gbqr9wm5NJ2LVsWPIXCyepVhpk1vIVHjy0AFb6HHucSDz6eajdqgtGmxeeERO2giNMxWBu4nmkPlzDlJJUiVMBc+ilJNYodUJNLZoK60rTrbvcljsKRn81pAsrNZU1uK0vaycM8I6lY5xWaoskgnFk2uDl6FoUoezg2KXmjXHyW77MxGNrSb2uAv2KpjYslouxHzRAIVNqmmNe4kcf0WnZG0i+EJkRBpvyVfbXYqPPs/S3tPAJVZJC5pogj6L0uXHYeQq+fDa4+JoP0SPGPZ5+5oT8ZtuA9TS0uV2ea4ucDtVTLgd24G7ogqbg0wlfPHtcR6JInILS4lJHijGie/lOaUkldDEjAtZoGGGN3eZSSTLoBdMKmBSSQCNe5DSPSSQZgHImpVWTkpJIBK2fIQMsqSSAAZz1BI5JJIzAGY6gV7Fob2w6fh3XGLAXHnqY2k/1SSTYu2BlbqvaVmxzRI1gLXXUTnvIryvgfdeUxyd4H+4NfbhJJZtuVCkQHCI0nLMUod5HghJJTemMbRmQSPQHyQOrZJaOEkk0uicBaLAXEE9T+QWnzswQxfA4SSWxpJGZ5bqmcZZHOPrx8IMC11JSbtlDRdntKa543cn08qWzyYmsADePL2SSXXjSSFbGxSFv6qV84cEkkwqKzJnDASD0QEmuho/+JJJZaGK3L18vBDRSo5MtxuykkoykxkgR0htcSSU7YT/2Q=="/>
          <p:cNvSpPr>
            <a:spLocks noChangeAspect="1" noChangeArrowheads="1"/>
          </p:cNvSpPr>
          <p:nvPr/>
        </p:nvSpPr>
        <p:spPr bwMode="auto">
          <a:xfrm>
            <a:off x="-132457" y="-1761304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387" name="AutoShape 11" descr="data:image/jpeg;base64,/9j/4AAQSkZJRgABAQAAAQABAAD/2wCEAAkGBxISEhUREhIVFRUXFxUVFRgVFRUVFRUXFRUXFxUVFhUYHSggGBolHRUVITEhJSkrLi4uFx8zODMsNygtLisBCgoKDg0OGhAQGysmICUtLy0tLS8tLS0tLS0tLS0tLS0tLS0tLS0vLS0tLS0tLS0tLS0tLS0tLS0tLS0tLS0tLf/AABEIAOQA3QMBIgACEQEDEQH/xAAbAAABBQEBAAAAAAAAAAAAAAAFAAECAwQGB//EAD8QAAEDAgMECAQCCQMFAAAAAAEAAhEDBBIhMQVBUXEGEyJhgZGhsTJCwdHh8AcUFSMkUnKC8WKSwkNjc6Ky/8QAGgEAAgMBAQAAAAAAAAAAAAAAAgQAAQMFBv/EACoRAAICAQMEAQQCAwEAAAAAAAABAhEDBCExEiIyQWETM1FxsfAjgZEF/9oADAMBAAIRAxEAPwDjgFIJgnXLOiOkknChYgpJk6hBBSCZOoWdf0A6KNvS99R5DKZaMLficTmc9wgeq7u//R3ZPZhYH03bnBxd5h0yPJeV9Hdv1rOp1lIjPJ7Tm144Hv713Lf0rDDnanF/5Oz/APMq4PGr60/7/BnkWS+x7HA7d2TUtazqFWMTYII0c06OCHlEdvbXqXdZ1epEmAANGtGjR+d6HIUafsZJIlZK20aTci7yRJNlOka0kLfttm4E+iTNts+ZpHqi6JfgrqQUSVNvdMfm10+6uQliSSSUIJMkkoUJJJMoQSSSSsoSZJNKhCITpJIAx04SCdVZYk6QTqWShk6SdSy6GTpQlCll0JQrVA0SVJxgSuc2pcl5ickcI9TAk6Q99tRzjDcghxapsbvhOxs7k0klwYc8kAxXNZIV9K1JEogyxnMDVBKaDjBghtNzTIkcCEV2btSTgqa7j91uq7MAaHb97T7juQ++2XHabpqs+uMtmF0NboMpLLs6qXMz1C1IAhJkklCCTJJKFCTJJlChJJJlZQk4TBSCzDHATwkFIIQhoTwnAUg1VYVEQE8KYalCll0QhKExenFQaKEKL18NKEjZ5d2o1Jj8PNFNpjsog2mA4MOgbA54itYypGclboD2+wy5pWqy6Pk68fsussKIgTwjnkt9tbtB+6B5Ww1jSAVhsAQQe9EP2I0NiNEdaxPVcIWbbCOfr2YyxDIcBml+oUSMjrl+fQ+a23DkLvqwETlnqEKZJQ2OZ/VDSqOb3mOW5Wqe1nkODvAniCq2OkAphO9zISSdMrIMknTKyhkydJQoZMnTKyizqkurKtAUgFlZZQpAq8NTGkFVoJEApgJup4FKCNyFhplgCkGqtr1aHIGaJhbYt/RpS2tbU7hu7FLXN5OEqrbL7ao7FQt+p4jrHP8AIHJqwJIKLpXZlvKQJaN0hWVasuHIHz/GU9w2QUObXh4J0I+qYhujN7Ss6qxqnJGbemdVz2z6xdAYwniToEZtr+Oy/s55TlPigrc0bC4ZO9QuIa2SVKhVBZiQa9uw6C4EMBjP5j9ApsArJ1KuP4WkjjEDzQXaVHFlBHNEqu3mkYWMflwpujwVWLG0uLSOYg+Sjj07hJ2AWUy7suGYIHuoOtSxgMEbs+UgjuRV9ialRkb9Z08Vq6SUSGAne5uXCAfuj6uAVFUzmkk8JkZnQyZSTQrKGShOV61sH9HdmKLX13mq5zQ4kPwU2yJ7OHM8yfJRbukDKSirZ5HCUI70us7ajcGna1DUpgCSSHAPzlocNRp6oLKidll4CkAkAptCybLSGAUwxW06crXSt1lKdBxjZiFIp+qPBFKeCcMp7h7W6CRxQKUnwjRYwUaXcqzRC6GlRpvEgj7qs2QIkaFR5HHkv6YALCN6bGd4RqpYdyxVbUhXHJGQLjJGBzwRCw9XiOGOMeX+ETfS7liuqMZtJHL3W8GkA9+QpYbScAGU2uc6NBkBzccgERwVHZ1i0b8LcRAG8Ek5+Sy7EAI+oylGqttOQyCuTS2DS9sq2SThLY7JJjuCudTcOyc2zu1HgtGxmy3Lv98lO9BBEHeFjTsK1Y1G0y7JPp9k1zbwIWplbCcJ8CqL2pkjZECbUHHhGueu7ifKVg6TXEuDCc5J4dwy3b1qbdClU6wtxAfKTAPOFX0pvbW5LX0aDqTvnl0tMaQN3NS6YG/Bz8JiFMhQJRpgsaEyRKgXIwSUpzWMRJjhJjyVRcoFylJlWWFyiXKsuUZVlBdrVop01DQStlpWp1GiMnb+aWdvg2hCyqtcNpgE71st7yk8AMMu3x7LHtOwcW5jLcUuj7w12HCMfHeRxBQqClH5Di62MzqRL3NxFp1G/VUV/wBdjq2Mxh2WMCMvHRdlc0GSH4RiiCYCz43OK1UqSsuNoA0Nj1aZEVOzEOaCSdNzj7LVs+7dTii/dpO8c0Zo0ZzP+Vju6M1ZDcsOY8fwQu29+AlL0bw4FoIWWqwFa8gwDRZXlJZI9M6Radow1rcIdcUEYcqKtOVpGbQDigVsut1by05A5j6rpzcjCPBc/cWeIZZEaK6ze57HM0e3d3hMxkpIHjYK29Ko1006mR+UgR5hE6NEDtvidZP0lcvsx9Sq8031OrcNGkgFwzzHkuobsei1pdWrAjDiDnPjnqdMwtq9FPpXLMl/tGkB8Y81nbcY2SDKGbSe2u1zaLMNEiC5zS1zjBDgAR8JkZiDktVjb9VRw8BB8P8AKGUaRfBl2kYZ6oN1q3XVUuDp009EJqtw65KUZ2+S1z1AvU6Oz6ziBhLQd7ssv6dUZtNhMiXS7vJ9gFvDBJi89RGIAL1EuXTVdiU4+GOESCgO0bA0s9W+3NXPDKO5UM8ZbGQlMSoynAWZqJMrG01YKYVWSgxErM6g5pxMMH35rQwq1qWto1NFht6CG1Wx3/KUXLaRIe1jQeIAnNAH0GuVVN1Sj8Pabw4ckSkmGvk6rVXChw8UP2XfNqNnf6hEmVYRFS+CNVoWdhWmuZGSHV6uFWSNos1d4ITtDa7Kb8DmvOUy0SBzRTYwxmo7cAB4nOPJCKrP4mr3NaEnkaeVp+kax3iNT2zbu/6gH9Ut91qa9rvhcDyIKF1X03fExp8is/7PoO+Fpaf9JLfZGsVulYDkkrYbIWa6LWEVcQBGskDEN4z3qFvSwtAkmBvJJPiVKtbNe3C4SDkfdP4//Oa3ctxGevXCRTta2pVHMc9ocIkE6Frs5/PFS/YdCQRTDjlhkyBwAkwB3IVak03izeZkF1u479ZpHgeHNE6AqNyDT5Ax5qTjKDoewTx5IXe5turgNbg3740AV1Sp+4cTv+pH3VdCxqv+MENnFHE96ntFgc5lvujHU/pnIeJj1QV6JnnGqj/0HMoE09PikjvnT090TtbXCGyAXwOQ7+atpuBMgZDIfgrqYiTv3/ZO4dPXdPn+DlZ9T1dkOP5M1tSmXE5k69w1W4CSANAs1MwMuMDw19Y8ltpMgJpIUb3K3jNDNp24c0g6FF3rFeN7JQyVoKLpnEOoYSQdQpBqMbatMm1ByKFgLmZI9MqOnjl1RsYBSATgKQCzNDZSKuaVnpFXNKxaDRewq5glZ2lXUnrKQaK6tq5px0znvG4rXYbUDjhdk7gdVpoCUP2/Zw6m8ZHMT36j2Ux5rkoMNqlYc6xD75hIOEqmzDyO16Zeq01vhPI6ck0kZyaCvRukBbZfzOJPE5Z+w8Fz8fv7g97R6Louiw/hGHiXE/7o+i59mb7h3/cI8guW3/mn/fZtj8TizdnG6OJHqjmzAcDXu1dPlu/PesFrQxvMgRqe/PII0N/mPz4eq9HpoJ9xytZkrsLuPJWNblHes5dJ/O/CPutVNsSTyTj2Oegbd2Lape0yCACxwObHCYc3vTbN6W9XLLthbUbkajRLKnB0agrbaZuee+PIBTsBBcP9X0H2WeTFHJyaY8ssfBaOlPWZUKT3k6EjAwd5J+iVvROZe7E92bjxPADgNy0kiNPZTpjfoPzuVY8UcfBeTLLJyKmyBwCupty8FSTJgaLRT3lacmfBBtOXDgAT4krYRkqLbPNXO4KyhiBCyVhiBWmtooCnlCFhIH1KOOkWnkuVLYMLsqQguC5vbFvgqHvzSmphcbGtNOpOJiCrrXTWmCHHk0n2VoTkJJDxdRKvaVydt0rb81Nw/pIPvCJW/SS3dq8t/qaR6q5YJr0CssH7OgYVoptlDLXaFF/w1WHk4InRKVnFrk3i7Ntu1X7Wo46DuLRiH9uf0ULYokSAwyQJBGZgaJKTqSaNuUBtmOxN8FbVOvkh+xHwMJ3SPLJbLorqizDPRJ38GwcHVB5PcueoO7Fd3GpU9EZ6JV/4Zzf5atQecO/5Ln9nX1HCWOcMTnvyz3nuXMcX9Wf7GcfiCtmVS4SRBxR/tE/VE6rMlU5gLwKYAEkADLLjHgjFnYg/EJ5r0ayrFBJ8/g48sUs2Ry9fkG0DBE8xy3e60U2OLi4iBoOXGFZf0m0zLRGeiHXm1A4GlSIc/wCaMxTB3uPHgN6yllnlqKQxDDjw99mi1IIJGmKpHgSJ9FK3MPeO9T2dakhrGCYEeHefzqt9RrBTaY7QHxFpb2i/Nsxn2Sd+5PLt2ObLubZW1uc+KtrMe0w5pGUx3cVdaPa0TBJOeQxQAcp8RPgEQt3U3teQcyO2YjC3UiPEcyUDkWogmlxVzD2T4rZtC2aAzA0tcQSWSXENGbXH+UkSSFiYOyPzvRrgB8k7JvZEqwv8FFzoVIkmPyFZC5mZ7gpu0UmsgKuo+FRZmdk/mPUIbt+lLMW8a+KIXBzae/3yVd6zExw3wUMlaaCjLpaZyjVJQBUlyjrHQXXRy0eBit6fy5huE+YhDrzoHZEEhr2ZE9l5Og4OldQ/RvNvsqNt1cFCo7gx59F0hGkeE1KYnLSTHJdF0Rpu6+n+8fGZLZOHTeJXPbl1HQ8zV10aUGo+2/0Vh+5H9no1q5WX75wtIyzJkHPLcdyyW9UNEkgDiVCnfW7yC6sw5ZguzledcXdnbRntIbUe0aYpHJwDh7rbdaLJePH6w4tIIc1hBGh7MfRaqhlqfg7in8C8luN0Quoq16J+YNqDw7Lv+KfauzqbHAU2zUdJExDRvJ4IJRt6hrdZSdhgEYuIOoCOW9GrEak6uJz8UP0+nL9RP/ROY9LGsLQN7zvKJPqBrVZb0wwZ6oRta8DQSTkFst2C/wAIFdIKvWltEEgukktMENAzz8h4qexbGgxopgYAcnOyJxje+cyPog+xLzHVqVnDIwGf0g/XVGKtRhIczUkBwO/NNYp9EukXz4+uHUvR0NOi2m/A2XBwhzGkmo1zcwZImJEz3qV5Vrt3z2iOr+JhB3Eab4WO7vDhw0jhZEQ3Iu4lx1JWqmcFGm8EZjtAkyAXO4GdwTXyI/BspPqQalLCGsyOGIkCSYOoWoAuDqtLs1GD940RBBGZAOv4JqDqZoFgc1jnDG4Nkjx1wiIQ+yvurq9YDliM97Scx5KkrZG6QUbcNa0VOsDQ4A1HA4qz3fNTA+Qd/JCcQygQDJA4d0orWpNpVqjf3QBAqMdUbiDRqQ0Rmczl3IM52n53fgjQDJ1DuWijTgZ6qm3AzJ8Fa+nO8ogRVqoCrEnM+CRtoz17lKe4qizNdnJJxlSuBkq6Jlo8vJUuS3wcncswvcOBI9VFadrsiq7vg+Y/BZQubkVSZ08buCZ3L/l5j2QjpvVw2dY8W4fPJF3j4eY9lzX6SqmG0j+Z7R6ynhR8HlJXVdEx23ngANe9csBmF13RRpAeTxCz1P22Fg+4i/bdBz3ZOOW6THkgOA9/mV09QzJQNwlx5lKw2jQ5bcmEuj1Yj4icuJnJGa16anZaezvPH8EI2bs17tSQO9dBbW4a0geCCTRokaLSkGgSVvo3gDYHihVdxjlpzTWlcAPc7TVCkSQSNc5yfzC5DpRe9Y9tu065vI3N4eKv23tZ9Kni+Z2TRuBPvkgOz6Lmkvee27Mz7LaEa7gG/R0GymNHgi1WkHIDbVAN63Ub3vWU07tG8aaoKWd2WO1DA459mQP9XHhkjPVtqkvNQOGAF3VjNuYAaBv17lzwqBydgc04mOLXDQtJB8wtYaqS8haeii/E6K2AAcGsquBaQ50DDlnOh3hR6vBDTQc0kwMTiQSdwiM0Mo7ZrtYaZOIGIzII1yy3HEVuqbapvZBpua8NZ2pntMiDE6RKajqIP2Jy0uRejdf1HV24mtjqqYD5IGk6SZQ+4PZ5Z+Wasp7UpzVJxAPpubm35pBGnJNakPbIOWkd/etYTi+GYTxyju0Rs64M5jUhEFhNq2ScMzqIy5rXRp4RG7cOHctDNljUzgnJTEqEKKwyWW2ORHeVtKwUBBcOBQ+wvQG6RMh7TxaR5H8UKCN9JG5Uz3uHmPwQQJHULvH9M+wPWG1W1Yh4L5iCYzmAGtQr9KlWKVFvF5Pk0o82xa19PstDsWJxAE+fNcj+lOuesos4BzvOAm/ZhLg4mgO0F2GwBFJx4lchbtJdkuy2PRcKIBGcklYanxD067zSdEtm7MzxHX2Wu3tgd2aKUmxCScvSOhDHW7K6FHWdUi2CtLm5gBUuHa9UKCbKL0wD4eqG1awltMmBOJ3Iblt2hVC4naty99RwaTwgb0xjhZjOVBG6r/rNy1lMS1mfdlkEQr2hbrnln3LJ0dbgZhYP3jviJ0CKX+0aNuztEuefFxRS5pFrjqZkYA2HRMajiFF9Sk+TTdBGoKr2CRcudUe2GtIDWzImJJdxyjLTNdE+1Y+QWgwBGWnI7tVstPatsVlq+l0kBKF0RkUSo3crBebNLBiaS5vA6+B38teay06pHeEvkwNDWLURnwdLTeCtDWBc/QuTxRO2vEs4UMKVm/q1dSBaZGXseYVdGsFqpkFAm4u0SSUlTL6d8NHAt7xmPutNJ4dmCDyKwvapUqA/xkfRO49a15IQyaGL3iwgolqrY105HzzUnOcNRPL7JuOpxy9ictLkj6GePFYX5OJ5fZbG12nfn5HyWesM+eXstWZU1swT0lPZZ/VP/qUBCK9IKnwN4F3t+KEgpHUeY/pvALbcui9racQKkS/FBkxAEblzHTCg6rXY0EOwUw0xpM/gsFDY7nPcScsR8pXSWNmGDILSeZR4JDC588GDZWxGshzgCUfpUlKnROq2UmJKc3J2x2EVFUikUlqa3LNOxuqmgCsqnJZap81qqLDcFGkA2B9s3GFpPALkLa4DXF5/ySi/Sm6hoG9x9Bn9lyxqSnsUO0TzZKkdXU2xTpUyKcOcd+6TnJK5m4uHPcXOdJKpxJh3BbQxqJjkzOex6F0MoYbdp/nc5/rhHo1dC34uY+yxbNodXSYwfK0DyEH1lasUQeB98lqhV8j1gWmQJa7JwOk8VgutmU35tJpu782nmizgCCOKpY+MnCYUaTIm1ujmbmg+ke0I4EGWnkd3IqyjcacV0jmUyCC3I6gjI+CCX+w47Vuf7HHL+127kcuSWyadPgcxatraRqoV0RoV1yFG+LHYHgtcPldkfxHeEXtNoAwkcmJxOhDLGS2OkbWWqgQUEpXIKL21QQFg0aheg1Zq7s1a24ELDWqqwK3Ml80H85jkUF2Xtaoar6NTPAQWO0JB48eaJ3daAUG2zaPY6lcME4W4arRqWug4gN8HNO6O22J62kkNtqrNTkPfMrGFVcXoqVHxqDHkAFJrkOXyZMPggna20LbSpBTt2qxrYKXY6iymxSYFJpScqINuUZzSLsvVQJUSBYidUKvXZwic5IJfVMON3AFaR5AZzlyxlWu1rhIBj7roatpbuaaZptgZRAHiuV2MMdYEyN53Lq61FpHZwjeCT2p9ytsm1KyY6rg5HafRp7cTqXaaM4+YDu4rBsChjuKbTpixHk3tfRd9aW9Z57UARGU596e06KNZVdWDjLgREDCJiSO/L1WkNRW0zDPpLd4zfS0HLPxSeeyfTwzUbqi5gLg70Cy296CS1xE7t0pjHmjLZCeXTTgrYWY7QpPImUOt7jsxwy8k7rkRqtRcJiqN6ia7EEffgb1WdpN4qEoLXtKjVhtRjXcxmMjodQgN7sJzM7dxcP5HnP8Atd9/NWHabAQZUv2yyciqaT2YUXKO6BVvtMtOB0tcNzsijdrtcjVZb00K4h4ngRk4ciglW2qUpLXdYwccnAce9LZNMnwO4tW+JHb0tqytBu8lwlntdu8xzW6rtpsQDJ3AJR4WnwOxzQauwrtC+cThptxO1idw1lZL7btxhcH0MOR7Xaj7LRsS2LQaj/jd6DcFLpEf4d/L6hOYodETnZ8qyT+DldjVi4knU5nvKNtK5bYlc4onJdI16xzR7jXFLtOtGim3VJJKDxYFGcikkoQqlKokkrIxnaLmdtPIpu5/VJJaQ5AZm2LbtMOIzXTWtFo3JJKsj3NYBVjANBuUH1Ckksgjntt3jgIG/JDeqETqeJSSW0eCpmW2rugid6jVru4p0l0o8HDn5MH16zuKwVax4p0lZCprjxUg88U6Sos2Ua7uK2Uq7p13JJK0CxbWsmYMYbDpExkDI4KfR6wZ8ZkkHKdPJJJUykdZTcse3T+4qcvqEySr0X7PObauWGRr3ohS2vUj5fJMkrlFPkOMmu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619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389" name="AutoShape 13" descr="data:image/jpeg;base64,/9j/4AAQSkZJRgABAQAAAQABAAD/2wCEAAkGBxISEhUREhIVFRUXFxUVFRgVFRUVFRUXFRUXFxUVFhUYHSggGBolHRUVITEhJSkrLi4uFx8zODMsNygtLisBCgoKDg0OGhAQGysmICUtLy0tLS8tLS0tLS0tLS0tLS0tLS0tLS0vLS0tLS0tLS0tLS0tLS0tLS0tLS0tLS0tLf/AABEIAOQA3QMBIgACEQEDEQH/xAAbAAABBQEBAAAAAAAAAAAAAAAFAAECAwQGB//EAD8QAAEDAgMECAQCCQMFAAAAAAEAAhEDBBIhMQVBUXEGEyJhgZGhsTJCwdHh8AcUFSMkUnKC8WKSwkNjc6Ky/8QAGgEAAgMBAQAAAAAAAAAAAAAAAgQAAQMFBv/EACoRAAICAQMEAQQCAwEAAAAAAAABAhEDBCExEiIyQWETM1FxsfAjgZEF/9oADAMBAAIRAxEAPwDjgFIJgnXLOiOkknChYgpJk6hBBSCZOoWdf0A6KNvS99R5DKZaMLficTmc9wgeq7u//R3ZPZhYH03bnBxd5h0yPJeV9Hdv1rOp1lIjPJ7Tm144Hv713Lf0rDDnanF/5Oz/APMq4PGr60/7/BnkWS+x7HA7d2TUtazqFWMTYII0c06OCHlEdvbXqXdZ1epEmAANGtGjR+d6HIUafsZJIlZK20aTci7yRJNlOka0kLfttm4E+iTNts+ZpHqi6JfgrqQUSVNvdMfm10+6uQliSSSUIJMkkoUJJJMoQSSSSsoSZJNKhCITpJIAx04SCdVZYk6QTqWShk6SdSy6GTpQlCll0JQrVA0SVJxgSuc2pcl5ickcI9TAk6Q99tRzjDcghxapsbvhOxs7k0klwYc8kAxXNZIV9K1JEogyxnMDVBKaDjBghtNzTIkcCEV2btSTgqa7j91uq7MAaHb97T7juQ++2XHabpqs+uMtmF0NboMpLLs6qXMz1C1IAhJkklCCTJJKFCTJJlChJJJlZQk4TBSCzDHATwkFIIQhoTwnAUg1VYVEQE8KYalCll0QhKExenFQaKEKL18NKEjZ5d2o1Jj8PNFNpjsog2mA4MOgbA54itYypGclboD2+wy5pWqy6Pk68fsussKIgTwjnkt9tbtB+6B5Ww1jSAVhsAQQe9EP2I0NiNEdaxPVcIWbbCOfr2YyxDIcBml+oUSMjrl+fQ+a23DkLvqwETlnqEKZJQ2OZ/VDSqOb3mOW5Wqe1nkODvAniCq2OkAphO9zISSdMrIMknTKyhkydJQoZMnTKyizqkurKtAUgFlZZQpAq8NTGkFVoJEApgJup4FKCNyFhplgCkGqtr1aHIGaJhbYt/RpS2tbU7hu7FLXN5OEqrbL7ao7FQt+p4jrHP8AIHJqwJIKLpXZlvKQJaN0hWVasuHIHz/GU9w2QUObXh4J0I+qYhujN7Ss6qxqnJGbemdVz2z6xdAYwniToEZtr+Oy/s55TlPigrc0bC4ZO9QuIa2SVKhVBZiQa9uw6C4EMBjP5j9ApsArJ1KuP4WkjjEDzQXaVHFlBHNEqu3mkYWMflwpujwVWLG0uLSOYg+Sjj07hJ2AWUy7suGYIHuoOtSxgMEbs+UgjuRV9ialRkb9Z08Vq6SUSGAne5uXCAfuj6uAVFUzmkk8JkZnQyZSTQrKGShOV61sH9HdmKLX13mq5zQ4kPwU2yJ7OHM8yfJRbukDKSirZ5HCUI70us7ajcGna1DUpgCSSHAPzlocNRp6oLKidll4CkAkAptCybLSGAUwxW06crXSt1lKdBxjZiFIp+qPBFKeCcMp7h7W6CRxQKUnwjRYwUaXcqzRC6GlRpvEgj7qs2QIkaFR5HHkv6YALCN6bGd4RqpYdyxVbUhXHJGQLjJGBzwRCw9XiOGOMeX+ETfS7liuqMZtJHL3W8GkA9+QpYbScAGU2uc6NBkBzccgERwVHZ1i0b8LcRAG8Ek5+Sy7EAI+oylGqttOQyCuTS2DS9sq2SThLY7JJjuCudTcOyc2zu1HgtGxmy3Lv98lO9BBEHeFjTsK1Y1G0y7JPp9k1zbwIWplbCcJ8CqL2pkjZECbUHHhGueu7ifKVg6TXEuDCc5J4dwy3b1qbdClU6wtxAfKTAPOFX0pvbW5LX0aDqTvnl0tMaQN3NS6YG/Bz8JiFMhQJRpgsaEyRKgXIwSUpzWMRJjhJjyVRcoFylJlWWFyiXKsuUZVlBdrVop01DQStlpWp1GiMnb+aWdvg2hCyqtcNpgE71st7yk8AMMu3x7LHtOwcW5jLcUuj7w12HCMfHeRxBQqClH5Di62MzqRL3NxFp1G/VUV/wBdjq2Mxh2WMCMvHRdlc0GSH4RiiCYCz43OK1UqSsuNoA0Nj1aZEVOzEOaCSdNzj7LVs+7dTii/dpO8c0Zo0ZzP+Vju6M1ZDcsOY8fwQu29+AlL0bw4FoIWWqwFa8gwDRZXlJZI9M6Radow1rcIdcUEYcqKtOVpGbQDigVsut1by05A5j6rpzcjCPBc/cWeIZZEaK6ze57HM0e3d3hMxkpIHjYK29Ko1006mR+UgR5hE6NEDtvidZP0lcvsx9Sq8031OrcNGkgFwzzHkuobsei1pdWrAjDiDnPjnqdMwtq9FPpXLMl/tGkB8Y81nbcY2SDKGbSe2u1zaLMNEiC5zS1zjBDgAR8JkZiDktVjb9VRw8BB8P8AKGUaRfBl2kYZ6oN1q3XVUuDp009EJqtw65KUZ2+S1z1AvU6Oz6ziBhLQd7ssv6dUZtNhMiXS7vJ9gFvDBJi89RGIAL1EuXTVdiU4+GOESCgO0bA0s9W+3NXPDKO5UM8ZbGQlMSoynAWZqJMrG01YKYVWSgxErM6g5pxMMH35rQwq1qWto1NFht6CG1Wx3/KUXLaRIe1jQeIAnNAH0GuVVN1Sj8Pabw4ckSkmGvk6rVXChw8UP2XfNqNnf6hEmVYRFS+CNVoWdhWmuZGSHV6uFWSNos1d4ITtDa7Kb8DmvOUy0SBzRTYwxmo7cAB4nOPJCKrP4mr3NaEnkaeVp+kax3iNT2zbu/6gH9Ut91qa9rvhcDyIKF1X03fExp8is/7PoO+Fpaf9JLfZGsVulYDkkrYbIWa6LWEVcQBGskDEN4z3qFvSwtAkmBvJJPiVKtbNe3C4SDkfdP4//Oa3ctxGevXCRTta2pVHMc9ocIkE6Frs5/PFS/YdCQRTDjlhkyBwAkwB3IVak03izeZkF1u479ZpHgeHNE6AqNyDT5Ax5qTjKDoewTx5IXe5turgNbg3740AV1Sp+4cTv+pH3VdCxqv+MENnFHE96ntFgc5lvujHU/pnIeJj1QV6JnnGqj/0HMoE09PikjvnT090TtbXCGyAXwOQ7+atpuBMgZDIfgrqYiTv3/ZO4dPXdPn+DlZ9T1dkOP5M1tSmXE5k69w1W4CSANAs1MwMuMDw19Y8ltpMgJpIUb3K3jNDNp24c0g6FF3rFeN7JQyVoKLpnEOoYSQdQpBqMbatMm1ByKFgLmZI9MqOnjl1RsYBSATgKQCzNDZSKuaVnpFXNKxaDRewq5glZ2lXUnrKQaK6tq5px0znvG4rXYbUDjhdk7gdVpoCUP2/Zw6m8ZHMT36j2Ux5rkoMNqlYc6xD75hIOEqmzDyO16Zeq01vhPI6ck0kZyaCvRukBbZfzOJPE5Z+w8Fz8fv7g97R6Louiw/hGHiXE/7o+i59mb7h3/cI8guW3/mn/fZtj8TizdnG6OJHqjmzAcDXu1dPlu/PesFrQxvMgRqe/PII0N/mPz4eq9HpoJ9xytZkrsLuPJWNblHes5dJ/O/CPutVNsSTyTj2Oegbd2Lape0yCACxwObHCYc3vTbN6W9XLLthbUbkajRLKnB0agrbaZuee+PIBTsBBcP9X0H2WeTFHJyaY8ssfBaOlPWZUKT3k6EjAwd5J+iVvROZe7E92bjxPADgNy0kiNPZTpjfoPzuVY8UcfBeTLLJyKmyBwCupty8FSTJgaLRT3lacmfBBtOXDgAT4krYRkqLbPNXO4KyhiBCyVhiBWmtooCnlCFhIH1KOOkWnkuVLYMLsqQguC5vbFvgqHvzSmphcbGtNOpOJiCrrXTWmCHHk0n2VoTkJJDxdRKvaVydt0rb81Nw/pIPvCJW/SS3dq8t/qaR6q5YJr0CssH7OgYVoptlDLXaFF/w1WHk4InRKVnFrk3i7Ntu1X7Wo46DuLRiH9uf0ULYokSAwyQJBGZgaJKTqSaNuUBtmOxN8FbVOvkh+xHwMJ3SPLJbLorqizDPRJ38GwcHVB5PcueoO7Fd3GpU9EZ6JV/4Zzf5atQecO/5Ln9nX1HCWOcMTnvyz3nuXMcX9Wf7GcfiCtmVS4SRBxR/tE/VE6rMlU5gLwKYAEkADLLjHgjFnYg/EJ5r0ayrFBJ8/g48sUs2Ry9fkG0DBE8xy3e60U2OLi4iBoOXGFZf0m0zLRGeiHXm1A4GlSIc/wCaMxTB3uPHgN6yllnlqKQxDDjw99mi1IIJGmKpHgSJ9FK3MPeO9T2dakhrGCYEeHefzqt9RrBTaY7QHxFpb2i/Nsxn2Sd+5PLt2ObLubZW1uc+KtrMe0w5pGUx3cVdaPa0TBJOeQxQAcp8RPgEQt3U3teQcyO2YjC3UiPEcyUDkWogmlxVzD2T4rZtC2aAzA0tcQSWSXENGbXH+UkSSFiYOyPzvRrgB8k7JvZEqwv8FFzoVIkmPyFZC5mZ7gpu0UmsgKuo+FRZmdk/mPUIbt+lLMW8a+KIXBzae/3yVd6zExw3wUMlaaCjLpaZyjVJQBUlyjrHQXXRy0eBit6fy5huE+YhDrzoHZEEhr2ZE9l5Og4OldQ/RvNvsqNt1cFCo7gx59F0hGkeE1KYnLSTHJdF0Rpu6+n+8fGZLZOHTeJXPbl1HQ8zV10aUGo+2/0Vh+5H9no1q5WX75wtIyzJkHPLcdyyW9UNEkgDiVCnfW7yC6sw5ZguzledcXdnbRntIbUe0aYpHJwDh7rbdaLJePH6w4tIIc1hBGh7MfRaqhlqfg7in8C8luN0Quoq16J+YNqDw7Lv+KfauzqbHAU2zUdJExDRvJ4IJRt6hrdZSdhgEYuIOoCOW9GrEak6uJz8UP0+nL9RP/ROY9LGsLQN7zvKJPqBrVZb0wwZ6oRta8DQSTkFst2C/wAIFdIKvWltEEgukktMENAzz8h4qexbGgxopgYAcnOyJxje+cyPog+xLzHVqVnDIwGf0g/XVGKtRhIczUkBwO/NNYp9EukXz4+uHUvR0NOi2m/A2XBwhzGkmo1zcwZImJEz3qV5Vrt3z2iOr+JhB3Eab4WO7vDhw0jhZEQ3Iu4lx1JWqmcFGm8EZjtAkyAXO4GdwTXyI/BspPqQalLCGsyOGIkCSYOoWoAuDqtLs1GD940RBBGZAOv4JqDqZoFgc1jnDG4Nkjx1wiIQ+yvurq9YDliM97Scx5KkrZG6QUbcNa0VOsDQ4A1HA4qz3fNTA+Qd/JCcQygQDJA4d0orWpNpVqjf3QBAqMdUbiDRqQ0Rmczl3IM52n53fgjQDJ1DuWijTgZ6qm3AzJ8Fa+nO8ogRVqoCrEnM+CRtoz17lKe4qizNdnJJxlSuBkq6Jlo8vJUuS3wcncswvcOBI9VFadrsiq7vg+Y/BZQubkVSZ08buCZ3L/l5j2QjpvVw2dY8W4fPJF3j4eY9lzX6SqmG0j+Z7R6ynhR8HlJXVdEx23ngANe9csBmF13RRpAeTxCz1P22Fg+4i/bdBz3ZOOW6THkgOA9/mV09QzJQNwlx5lKw2jQ5bcmEuj1Yj4icuJnJGa16anZaezvPH8EI2bs17tSQO9dBbW4a0geCCTRokaLSkGgSVvo3gDYHihVdxjlpzTWlcAPc7TVCkSQSNc5yfzC5DpRe9Y9tu065vI3N4eKv23tZ9Kni+Z2TRuBPvkgOz6Lmkvee27Mz7LaEa7gG/R0GymNHgi1WkHIDbVAN63Ub3vWU07tG8aaoKWd2WO1DA459mQP9XHhkjPVtqkvNQOGAF3VjNuYAaBv17lzwqBydgc04mOLXDQtJB8wtYaqS8haeii/E6K2AAcGsquBaQ50DDlnOh3hR6vBDTQc0kwMTiQSdwiM0Mo7ZrtYaZOIGIzII1yy3HEVuqbapvZBpua8NZ2pntMiDE6RKajqIP2Jy0uRejdf1HV24mtjqqYD5IGk6SZQ+4PZ5Z+Wasp7UpzVJxAPpubm35pBGnJNakPbIOWkd/etYTi+GYTxyju0Rs64M5jUhEFhNq2ScMzqIy5rXRp4RG7cOHctDNljUzgnJTEqEKKwyWW2ORHeVtKwUBBcOBQ+wvQG6RMh7TxaR5H8UKCN9JG5Uz3uHmPwQQJHULvH9M+wPWG1W1Yh4L5iCYzmAGtQr9KlWKVFvF5Pk0o82xa19PstDsWJxAE+fNcj+lOuesos4BzvOAm/ZhLg4mgO0F2GwBFJx4lchbtJdkuy2PRcKIBGcklYanxD067zSdEtm7MzxHX2Wu3tgd2aKUmxCScvSOhDHW7K6FHWdUi2CtLm5gBUuHa9UKCbKL0wD4eqG1awltMmBOJ3Iblt2hVC4naty99RwaTwgb0xjhZjOVBG6r/rNy1lMS1mfdlkEQr2hbrnln3LJ0dbgZhYP3jviJ0CKX+0aNuztEuefFxRS5pFrjqZkYA2HRMajiFF9Sk+TTdBGoKr2CRcudUe2GtIDWzImJJdxyjLTNdE+1Y+QWgwBGWnI7tVstPatsVlq+l0kBKF0RkUSo3crBebNLBiaS5vA6+B38teay06pHeEvkwNDWLURnwdLTeCtDWBc/QuTxRO2vEs4UMKVm/q1dSBaZGXseYVdGsFqpkFAm4u0SSUlTL6d8NHAt7xmPutNJ4dmCDyKwvapUqA/xkfRO49a15IQyaGL3iwgolqrY105HzzUnOcNRPL7JuOpxy9ictLkj6GePFYX5OJ5fZbG12nfn5HyWesM+eXstWZU1swT0lPZZ/VP/qUBCK9IKnwN4F3t+KEgpHUeY/pvALbcui9racQKkS/FBkxAEblzHTCg6rXY0EOwUw0xpM/gsFDY7nPcScsR8pXSWNmGDILSeZR4JDC588GDZWxGshzgCUfpUlKnROq2UmJKc3J2x2EVFUikUlqa3LNOxuqmgCsqnJZap81qqLDcFGkA2B9s3GFpPALkLa4DXF5/ySi/Sm6hoG9x9Bn9lyxqSnsUO0TzZKkdXU2xTpUyKcOcd+6TnJK5m4uHPcXOdJKpxJh3BbQxqJjkzOex6F0MoYbdp/nc5/rhHo1dC34uY+yxbNodXSYwfK0DyEH1lasUQeB98lqhV8j1gWmQJa7JwOk8VgutmU35tJpu782nmizgCCOKpY+MnCYUaTIm1ujmbmg+ke0I4EGWnkd3IqyjcacV0jmUyCC3I6gjI+CCX+w47Vuf7HHL+127kcuSWyadPgcxatraRqoV0RoV1yFG+LHYHgtcPldkfxHeEXtNoAwkcmJxOhDLGS2OkbWWqgQUEpXIKL21QQFg0aheg1Zq7s1a24ELDWqqwK3Ml80H85jkUF2Xtaoar6NTPAQWO0JB48eaJ3daAUG2zaPY6lcME4W4arRqWug4gN8HNO6O22J62kkNtqrNTkPfMrGFVcXoqVHxqDHkAFJrkOXyZMPggna20LbSpBTt2qxrYKXY6iymxSYFJpScqINuUZzSLsvVQJUSBYidUKvXZwic5IJfVMON3AFaR5AZzlyxlWu1rhIBj7roatpbuaaZptgZRAHiuV2MMdYEyN53Lq61FpHZwjeCT2p9ytsm1KyY6rg5HafRp7cTqXaaM4+YDu4rBsChjuKbTpixHk3tfRd9aW9Z57UARGU596e06KNZVdWDjLgREDCJiSO/L1WkNRW0zDPpLd4zfS0HLPxSeeyfTwzUbqi5gLg70Cy296CS1xE7t0pjHmjLZCeXTTgrYWY7QpPImUOt7jsxwy8k7rkRqtRcJiqN6ia7EEffgb1WdpN4qEoLXtKjVhtRjXcxmMjodQgN7sJzM7dxcP5HnP8Atd9/NWHabAQZUv2yyciqaT2YUXKO6BVvtMtOB0tcNzsijdrtcjVZb00K4h4ngRk4ciglW2qUpLXdYwccnAce9LZNMnwO4tW+JHb0tqytBu8lwlntdu8xzW6rtpsQDJ3AJR4WnwOxzQauwrtC+cThptxO1idw1lZL7btxhcH0MOR7Xaj7LRsS2LQaj/jd6DcFLpEf4d/L6hOYodETnZ8qyT+DldjVi4knU5nvKNtK5bYlc4onJdI16xzR7jXFLtOtGim3VJJKDxYFGcikkoQqlKokkrIxnaLmdtPIpu5/VJJaQ5AZm2LbtMOIzXTWtFo3JJKsj3NYBVjANBuUH1Ckksgjntt3jgIG/JDeqETqeJSSW0eCpmW2rugid6jVru4p0l0o8HDn5MH16zuKwVax4p0lZCprjxUg88U6Sos2Ua7uK2Uq7p13JJK0CxbWsmYMYbDpExkDI4KfR6wZ8ZkkHKdPJJJUykdZTcse3T+4qcvqEySr0X7PObauWGRr3ohS2vUj5fJMkrlFPkOMmuD/2Q=="/>
          <p:cNvSpPr>
            <a:spLocks noChangeAspect="1" noChangeArrowheads="1"/>
          </p:cNvSpPr>
          <p:nvPr/>
        </p:nvSpPr>
        <p:spPr bwMode="auto">
          <a:xfrm>
            <a:off x="0" y="-1871663"/>
            <a:ext cx="3619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Picture 1" descr="C:\Users\Lavoro\AppData\Local\Temp\love-996887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862" y="1013489"/>
            <a:ext cx="2548576" cy="168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Fumetto 4 20"/>
          <p:cNvSpPr/>
          <p:nvPr/>
        </p:nvSpPr>
        <p:spPr>
          <a:xfrm>
            <a:off x="0" y="4701347"/>
            <a:ext cx="6123358" cy="2087731"/>
          </a:xfrm>
          <a:prstGeom prst="cloudCallout">
            <a:avLst>
              <a:gd name="adj1" fmla="val -46112"/>
              <a:gd name="adj2" fmla="val 488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Ipersensibilità al contatto.</a:t>
            </a:r>
          </a:p>
          <a:p>
            <a:pPr algn="ctr"/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Possibile rifiuto a ricevere gesti di affetto o cambiare tessuti di abbigliamento</a:t>
            </a:r>
          </a:p>
        </p:txBody>
      </p:sp>
      <p:pic>
        <p:nvPicPr>
          <p:cNvPr id="33793" name="Picture 1" descr="C:\Users\Lavoro\AppData\Local\Temp\hand-886420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7638" y="2304057"/>
            <a:ext cx="2732932" cy="1639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F220944-5280-9DFD-8D97-1311B2506469}"/>
              </a:ext>
            </a:extLst>
          </p:cNvPr>
          <p:cNvSpPr/>
          <p:nvPr/>
        </p:nvSpPr>
        <p:spPr>
          <a:xfrm>
            <a:off x="7254998" y="5740463"/>
            <a:ext cx="1431802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IPER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/>
          <p:cNvSpPr/>
          <p:nvPr/>
        </p:nvSpPr>
        <p:spPr>
          <a:xfrm>
            <a:off x="1097013" y="1542122"/>
            <a:ext cx="7200800" cy="4634589"/>
          </a:xfrm>
          <a:prstGeom prst="ellips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1378" name="Picture 2" descr="https://upload.wikimedia.org/wikipedia/commons/0/00/Fuoco_di_bivacco_Puglia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123" y="1952625"/>
            <a:ext cx="2446545" cy="1821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12" name="Rettangolo 11"/>
          <p:cNvSpPr/>
          <p:nvPr/>
        </p:nvSpPr>
        <p:spPr>
          <a:xfrm rot="20493497">
            <a:off x="223061" y="36339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tattile</a:t>
            </a:r>
          </a:p>
        </p:txBody>
      </p:sp>
      <p:sp>
        <p:nvSpPr>
          <p:cNvPr id="101382" name="AutoShape 6" descr="data:image/jpeg;base64,/9j/4AAQSkZJRgABAQAAAQABAAD/2wCEAAkGBxAQEBAQEhAPDxAQEA8QDxAPDw8NDw8PFRIWFhURFRUYHSggGBolGxUVITEhJSkrLi4uFx8zODMtNygtLisBCgoKDg0OFxAQGy0dHR0rLS0tLS0tLS0tLS0tLS0tLS0tLS0tLS0tLS0tLS0tLS0tLS0tLS0tLS0tLS0tLS0rLf/AABEIALcBEwMBIgACEQEDEQH/xAAcAAABBQEBAQAAAAAAAAAAAAAEAAIDBQYBBwj/xAA5EAABBAEDAQcCAwYGAwEAAAABAAIDEQQFEiExBhMiQVFhcYGRMqHBFCNCUrHRFmJykvDxM7LhB//EABkBAAMBAQEAAAAAAAAAAAAAAAECAwAEBf/EACMRAAICAgIBBQEBAAAAAAAAAAABAhEDIRIxQQQTIlFhMvD/2gAMAwEAAhEDEQA/AN+E5RhPBXss4Dq6F0JUlCOCeEwJwQZkSNCeCmNTkjGEVxIFOCBjlLhCkpcpazEJCYQiHNUZamTBRA5qjLUSWphYnUgAjgoXtRrmKF7VSMgAu1NeFOQoMkULHUfmPRVTMQuPT5pMfEDfwP1QWRmgefUivm+E3H1Vhok/itv1aef/AGRc0mlf+2ajPdqtIa4EgC1h8LFkina6jQNL1HVY+8BLefNUEMQa6QubxGwm+o3OIa0fc/kuHPG58l4Kx6LqJ/exNHtzfosr2mx+gYNobx7k+q1WnuEYbGat3JHmB5BAdpGNFH35HotOKkuTAtMy3Z9jmu3H1pS6/lOdwPVXONEwMJ9V2LShJyfum9t8OMQ8t2yu0KJzx6DzR+ou7lm706f3RzMcRNAb9PcoXUMJ0o8XAWxY9aM2Zhmpyzu2tsBabTtPIaCTz7qCPHhgHkmjXGk7Qb+FeEVD+3bA3fRf4sICsGxqn03JJPRaLHbYXVFqiTBu5SVh3a6jzBRYNcpWlCgqVr1yOIxOE8FQtcnhTaCShOTGlSNSMKHNXVwLqUIl0LicEDD2lOpNCcClCKkxzVIuEIJmByEiFKWphCewELgoHtRLgonstUixWDPjVfkkkEfxN/4D8FWRcR15HqoMpoaQ/wDh/C7/AEk9fof1VeVGSMtmYjnteywDIaYTxsk5LSfa+L9CfNZvXoXx93Vg97lPI8xucwhv05C9Gz4GkUeOOK62f+lnA7vZnxyMBDADdHxk9Tu8/Kx5LkyRXJW/sopaKzRM9zGtMl7pB4WnqI7rvD8+X1PpdnNjBrS7buDpGua0cl5aPAz/AHG/onT6U0uMhJLj6UOKoD4XBJbTGQW0KBB6jzFpXKlVmTTIGnY0uJDpTZdIOWs9Q339/t6rJ6pqJcSL4ulq3RAsLQOAKpYHVoC2VwHyjOLWLl9hW3Raadl2aJ4HC0v7SAzjhoHi9/ZYzQcN0klUaHJ+fRbNmE400tpo9UcWZuPHqzSjTsixs4cvd9PYIHVdda4Uzk+yv5dPi20aPsFRZGK1hO1gaPWuV1SclGoCJK9mTyppXmjaL0rR5HEHkImfKja8XRVudZZHFbaPChCEL5TldDtvpFhpmK5pFhazFZwF5bhdrZGy+IDaT5eS9Q0jKbMwOabsLqx5oTT4snKLXYTsSU+xdR5Cg4cpGuUCcHJmjBAKla9CtcntckcTBjSpGlCNep2OUnEIQCnKNpUjVJjHaTgugLoCWwiCcAugJ4CVsw0BdpOXGHxBLYyVsjnIZyeia0gixyEzXfCHDyr9FTYuU6J8G48StiY8X0cWgNP3r7lFPSY7hrRdPah3GuoI96sfcdPqjS1Rvb6J0yQBI4cHyPHqD8FB6l4WkNFh9tLTyKI5VhNG127oDXN8Gvf2VFk5RBYCNwO4A3yKpM5NIBGwgjqSR/MST8JndXR8xdeyfNG09NzXevVVWRqxZK2Khf8AEfZc8nXYassiFBmYo22pS4E8JP5FJW/AEymihkFi7b6FVX+Hg6UySP2x306krSAUVX6m11GlozfHixrp2RvdFAAIGDceATyT7qRjXnxPJ9a6BVulzl0gDxyOArnJk8JH/KWqt+RpPQJNlbelKPvw8AEUou63FQZT9q0c0ovsRIn/AMPRvINKj7UYIgHHAKvsDWmtoHyVL20yxKBRXRllCWJ/YVdmNJtbj/8AO9cMb+5ceDy3+ywxClxMh0b2vb1abXFhye3JMeStH0OJAeUlltN1fdDG6+rQeqS9pRT2cxoyxMLFPSVI2YHTgU9zE3ajYR7XKZjkOE9pStGDGPREbkC0qZjlCUQph7U5DxyKdrlBqhh4TgmWuhKwj1A6cNcSf+cKDOzdnA/F/Q+QVNmyOd+psrFIItM7P3XwD8ncs32gyjt3Dq2iPkJ0ku0deflUutZXh+iVypFaPTSQRfkeVG417rKHtNtIZxYDRya5oIiLtM3dTxtPv5qqj4s5g3XdpY0it28Cxwa8wqh7eWn0BROVLuJd5HkBDSHj6IMU41UsuOHTF1c+quY/P4QDR4ip5OkYIjbSkTWpPcp9GK/VC8ctCAhzS7hw591fw0eqDz8NoNhb9Qb0VzY2l26uURM7ikIMloNFOknbz7oOTehktEcsjWglUeTM5xJPTyRuVGXGhZSGlmubSKLAUuExz5QPVGdodKc1od5eaOZjd3RAoj7ovUd80PAHTqfVdEYxcHEazzaWOio7Vnkac6zZUDsSly0ULDB1dzI2t3dAR+ZXFUkJKiyzSqxeCPolODUqXQF6tnOcLVGWqZLatZgel0BSmNNLU1mOtUjSomp4SsxM1yma9DhStKnJBQSx6lL6F+iGYlM7ivVRaHWwBzN3JPJN8AX9yhsuv+zaPkHCr51Ns6EUuUDf6KjyonTSxxAG3vDfgfxH6Cz9FockHlN7JYfeZb5D+GJh/wB7+B+W5LVs0pUig19se93j2eI+gIRuivZLTLEhZR3kgkFE9r9Kj7ze7wg9TdD80uzuDFGC5hvd72jNVIgnosnlwNHu6FU5sjXX9OoQ8mWw21rgSD4q8j6Ih0dvJ9ghv2c95Idoo7eR5+EC0L/RaJoj4Shmt8SLMdCgoYm8oy6BR1xpQveuTv5UYcotmJoyoM3JppUzVzJxA5pWX4A881rNcH231TMXVXVZVzqelAkqgycIsS27KJ2qNVgahHVmrTsrVh0HCqdKibQ3DmlLmQWfCFnryEjydSHoSptO1fcxzNhvy9FVzY0o/htWnY2El72vbXyFb00eU0gN0jO6hnODiNtUgJcskdFe9tcLupdwHBWZdJaTLD25uLKRdo4ZEkyl1QsJ9MbFzYk16eHL2NnKM2LlKdItQ5BIqXCxS7Etq1mIDGm7UTSRYjyBQMntcpCxNLFrTMSMcuPNlRk0usChkfgvjj5E9toSZgRjkHkOUixU54ppS7H5TWiUXTjJZ+Nor9UzUHeErFZWVPDMSyw144J6EjgpoNKWyc1aPQ+0kTJ2bX2QfNtAj7qvw4GY7Gsbuc3oCRR+qodGdlynx94RY4o1S007CGAUb46ouXJ6JPR0CzaG/aTbqP8AER9uFK59EC1XYBsO/wBbj/RTe7AHEmrWeyM6RuRt/hpXzXXwqnPjHeWpz6sPImbJfKkAUMTVO1TFJGOpdmywAhM6baLWVztZINWinQyVovsqYFUuYAUGdRsXaAk1GnI2jKJoY8RxYC0chQHGk/mI+EZpWoNMfVCZOqss1aaaj2EY4PaOTfyFYdmsjdKQaBVJNqO4cBTdncn9/ZNcJvTySyI0ui/7d4HeRbgLIXl7mr17Vstro3N68LyfOj2yOHuV0ev4upI2J+AdJdtJeaVPpXYnKQEJ4AXsORzURByeHJ+xc7tLaNR0FdTdpXQgEdtS2roTghYRm1NkoBTPIAtAyP3FK5UPGNnByp2jhRsCcVOyxFKVW5LkXkSKqyJK81jAedwCshrk/wC7c33tvs71C0WoT8dVk9be0t8RoX5DcVKQCw7LyA1vkaXCqqrWyIBHyPded6Fl4+8NG4EVy4BoK3s3ha02BYFVadVVkZdgWO3YSy3OpzuXEucRfFk8k0uaeNsZJP4nGh7eqKfkkAimUATy0E9PMlZ3Glm792525h2lnFBor8Ne3KndJ0gUaON/CCyBb090lClH1KDdoUfS6pAxRyJUgMB1E8FYnVIPFa2eWbWf1GLgpWhosz/fUKQ7zZXciM3wmNjIRLJaNBoknhIUOY2nFC6S87/ZaARtLrNfVN3QrWyhDj6FPxiRI0iwtHPDGGitqqJ9gIIpK4Uai73WB8LMdocBzTvA481eDLbsFEcJT5kckRa6rr7row4lktSdCK0YZJGyafyaPF8JLneKSLH0U0p4KgZIFK0heq0cqJQ9PD1EE4JGhiYOTgAoQnhK0EkDEi2lwFD5k9Ch1KUKVshnms0OgSjChaiImqbdnQlSJAFDM5TONIHIkWADTuVTljryjZ3qry5FjFRqA91mc2IuIH4rPT6K9z3lVIynRkuY1rnVxuFj3Un2gPoWm6P42vG1pBF7hZ/stJqMrO8g2kmrY6nEjken0Weh1fIfw8xxs86bR/qrOSGnsDebcwivPlPD5XZORd6g6mO9T4R9eP7qrw4SXF1+yWtZtOaPdx+1V+qi0fLLg40PxJXuIvgtO6KkDCOSoW5fspZZraaHkljQAefVGNNWLUTtRa4LGa1O5khPuo8DUiTVqcpfLRecY8dGvc+1WagOCiceXhA58136LEEjN5fhJ+UOZb8lPmOBKg3DhZnQui20naOvn1WhdkQO4IHCyQkocIOXKN8GkHKmI0bqbDiczwuofKz82E55OyiAq6LVHgVaP03No2t7j8o20Cshmj3W11V8hVc2S8nzv0WxOqA8Gj8oCfIgc8Wwc9SEyna+gqRnP253uktIdHgPO7qkhf6Hkj1J2ft6lEwaiHeay+vzUOFTY2ovYethesvUxf8ASJPD9HprMtEMyliMHXxwDwrzG1FjvMKtQl0SakjQtyApmyhU8bwehU4JU5YkbkWZkAFqse/c4lNmlPRKMLmya0dGNasnjCJaoYQiDwFIoyCeRVeS9GZDlWZD0QA80iqsuRF5EiqMmVAwDmG1W48rWvcXfy8IvKcqXMic7bQJ6njz5SJ/KwPoKxdT/eAfs8EwLh/5IzIBz1q6/JX3aDPcwN7uKIPGwuIBvZY3Bo6A1+VrO480zdrGRiMOIBcRzV9eeiJ1HOa7JEYduAphINiyKPKNqn+iNbH6tPbmn1Zf3KL7Pu8Lvkf0VZrR/eAf5AB9zat9Ah2wlx8ykWoAfQdHyURu4KEiNlTPdQU0yZj+0kVuKqdNgIctNqUe4qHGxAOUl2ynLRK11NQObMPorCdlBZ7USTaPKgRKyebc4+nkmsZZTXN5RGM21k7K2RzSkcKBoJ91Zy4QKfg4dOr2KzVsxUE0i8DOEZsi0psLk8+ZUD8QjzQVp2YUmYS4npZ4C6zIKHdGQnwQlxodVu2GkGDNPquoKSNzSQeoXFtg4npuuyWaVSjtYfb1X7l1jEzHIiCZzehIQQepmOTp0Bl7ia29nXkLRabrIk481ho+aC12i4fdts9SqrNKtiPGmXQNm0TGhYkUxRbt2UC4U6d3CjY6ghsqdYBBkSKqyJFNkTKsyZkAg2XMqeeblEZk6qJ5UrYDmTKh4pju5BoAN6cBMe6yB6kD807OYNx58+iONN20LIJjzYWu/gsetX8DqpMfPga+/wBnbzRvgGyqjTsdnfbn/hbzSKygN3HTy+L4RjG27FLTUtRjDmHuWnc0kEpo1F5IYAGsI6BVGdNu7r/Kwj63X6IjFfZHsFKcUk6M+i/gfQXZn8IWJykeVzsmDTNtTwxcKInlEh1BbwYBzuAs9ljqrvPmCz2XIl7GSA5GJ0TaCdiHc6lp8XTQW3VqsUUMg7Ic0qaPNr1BWhzNKaBYaDftyqPJxQ01VLWGwCWY9Q5NbO48J+RG3yQ7HbTaUInvN0VPpkhEgoWUM51m1PgShj93oDXyiuwjcyUmR3ykoJH2SfUkpLNmPQNRfbyhC5PyH24/KipdKCJpRDHKFgRmn45keB90yAXegYO47z0HRaliEw4gxoaPRFsRMERlTiRCByY+ZAIZJk0FX5GQoZshV2TkIWYknyFW5OQFDkTqtnnQswsqZV0r06aRByPStgGST7SHfykH7G0brHhNXZHmFT5DlfR6HNkRxyjo6NhFDrwE2GVKSFmuilimJ4AJsi6F8WrHUZQ2z7f2VtgdnciJjyG80a3loDR5u4uysnrUri2gbqr9wm5NJ2LVsWPIXCyepVhpk1vIVHjy0AFb6HHucSDz6eajdqgtGmxeeERO2giNMxWBu4nmkPlzDlJJUiVMBc+ilJNYodUJNLZoK60rTrbvcljsKRn81pAsrNZU1uK0vaycM8I6lY5xWaoskgnFk2uDl6FoUoezg2KXmjXHyW77MxGNrSb2uAv2KpjYslouxHzRAIVNqmmNe4kcf0WnZG0i+EJkRBpvyVfbXYqPPs/S3tPAJVZJC5pogj6L0uXHYeQq+fDa4+JoP0SPGPZ5+5oT8ZtuA9TS0uV2ea4ucDtVTLgd24G7ogqbg0wlfPHtcR6JInILS4lJHijGie/lOaUkldDEjAtZoGGGN3eZSSTLoBdMKmBSSQCNe5DSPSSQZgHImpVWTkpJIBK2fIQMsqSSAAZz1BI5JJIzAGY6gV7Fob2w6fh3XGLAXHnqY2k/1SSTYu2BlbqvaVmxzRI1gLXXUTnvIryvgfdeUxyd4H+4NfbhJJZtuVCkQHCI0nLMUod5HghJJTemMbRmQSPQHyQOrZJaOEkk0uicBaLAXEE9T+QWnzswQxfA4SSWxpJGZ5bqmcZZHOPrx8IMC11JSbtlDRdntKa543cn08qWzyYmsADePL2SSXXjSSFbGxSFv6qV84cEkkwqKzJnDASD0QEmuho/+JJJZaGK3L18vBDRSo5MtxuykkoykxkgR0htcSSU7YT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384" name="AutoShape 8" descr="data:image/jpeg;base64,/9j/4AAQSkZJRgABAQAAAQABAAD/2wCEAAkGBxAQEBAQEhAPDxAQEA8QDxAPDw8NDw8PFRIWFhURFRUYHSggGBolGxUVITEhJSkrLi4uFx8zODMtNygtLisBCgoKDg0OFxAQGy0dHR0rLS0tLS0tLS0tLS0tLS0tLS0tLS0tLS0tLS0tLS0tLS0tLS0tLS0tLS0tLS0tLS0rLf/AABEIALcBEwMBIgACEQEDEQH/xAAcAAABBQEBAQAAAAAAAAAAAAAEAAIDBQYBBwj/xAA5EAABBAEDAQcCAwYGAwEAAAABAAIDEQQFEiExBhMiQVFhcYGRMqHBFCNCUrHRFmJykvDxM7LhB//EABkBAAMBAQEAAAAAAAAAAAAAAAECAwAEBf/EACMRAAICAgIBBQEBAAAAAAAAAAABAhEDIRIxQQQTIlFhMvD/2gAMAwEAAhEDEQA/AN+E5RhPBXss4Dq6F0JUlCOCeEwJwQZkSNCeCmNTkjGEVxIFOCBjlLhCkpcpazEJCYQiHNUZamTBRA5qjLUSWphYnUgAjgoXtRrmKF7VSMgAu1NeFOQoMkULHUfmPRVTMQuPT5pMfEDfwP1QWRmgefUivm+E3H1Vhok/itv1aef/AGRc0mlf+2ajPdqtIa4EgC1h8LFkina6jQNL1HVY+8BLefNUEMQa6QubxGwm+o3OIa0fc/kuHPG58l4Kx6LqJ/exNHtzfosr2mx+gYNobx7k+q1WnuEYbGat3JHmB5BAdpGNFH35HotOKkuTAtMy3Z9jmu3H1pS6/lOdwPVXONEwMJ9V2LShJyfum9t8OMQ8t2yu0KJzx6DzR+ou7lm706f3RzMcRNAb9PcoXUMJ0o8XAWxY9aM2Zhmpyzu2tsBabTtPIaCTz7qCPHhgHkmjXGk7Qb+FeEVD+3bA3fRf4sICsGxqn03JJPRaLHbYXVFqiTBu5SVh3a6jzBRYNcpWlCgqVr1yOIxOE8FQtcnhTaCShOTGlSNSMKHNXVwLqUIl0LicEDD2lOpNCcClCKkxzVIuEIJmByEiFKWphCewELgoHtRLgonstUixWDPjVfkkkEfxN/4D8FWRcR15HqoMpoaQ/wDh/C7/AEk9fof1VeVGSMtmYjnteywDIaYTxsk5LSfa+L9CfNZvXoXx93Vg97lPI8xucwhv05C9Gz4GkUeOOK62f+lnA7vZnxyMBDADdHxk9Tu8/Kx5LkyRXJW/sopaKzRM9zGtMl7pB4WnqI7rvD8+X1PpdnNjBrS7buDpGua0cl5aPAz/AHG/onT6U0uMhJLj6UOKoD4XBJbTGQW0KBB6jzFpXKlVmTTIGnY0uJDpTZdIOWs9Q339/t6rJ6pqJcSL4ulq3RAsLQOAKpYHVoC2VwHyjOLWLl9hW3Raadl2aJ4HC0v7SAzjhoHi9/ZYzQcN0klUaHJ+fRbNmE400tpo9UcWZuPHqzSjTsixs4cvd9PYIHVdda4Uzk+yv5dPi20aPsFRZGK1hO1gaPWuV1SclGoCJK9mTyppXmjaL0rR5HEHkImfKja8XRVudZZHFbaPChCEL5TldDtvpFhpmK5pFhazFZwF5bhdrZGy+IDaT5eS9Q0jKbMwOabsLqx5oTT4snKLXYTsSU+xdR5Cg4cpGuUCcHJmjBAKla9CtcntckcTBjSpGlCNep2OUnEIQCnKNpUjVJjHaTgugLoCWwiCcAugJ4CVsw0BdpOXGHxBLYyVsjnIZyeia0gixyEzXfCHDyr9FTYuU6J8G48StiY8X0cWgNP3r7lFPSY7hrRdPah3GuoI96sfcdPqjS1Rvb6J0yQBI4cHyPHqD8FB6l4WkNFh9tLTyKI5VhNG127oDXN8Gvf2VFk5RBYCNwO4A3yKpM5NIBGwgjqSR/MST8JndXR8xdeyfNG09NzXevVVWRqxZK2Khf8AEfZc8nXYassiFBmYo22pS4E8JP5FJW/AEymihkFi7b6FVX+Hg6UySP2x306krSAUVX6m11GlozfHixrp2RvdFAAIGDceATyT7qRjXnxPJ9a6BVulzl0gDxyOArnJk8JH/KWqt+RpPQJNlbelKPvw8AEUou63FQZT9q0c0ovsRIn/AMPRvINKj7UYIgHHAKvsDWmtoHyVL20yxKBRXRllCWJ/YVdmNJtbj/8AO9cMb+5ceDy3+ywxClxMh0b2vb1abXFhye3JMeStH0OJAeUlltN1fdDG6+rQeqS9pRT2cxoyxMLFPSVI2YHTgU9zE3ajYR7XKZjkOE9pStGDGPREbkC0qZjlCUQph7U5DxyKdrlBqhh4TgmWuhKwj1A6cNcSf+cKDOzdnA/F/Q+QVNmyOd+psrFIItM7P3XwD8ncs32gyjt3Dq2iPkJ0ku0deflUutZXh+iVypFaPTSQRfkeVG417rKHtNtIZxYDRya5oIiLtM3dTxtPv5qqj4s5g3XdpY0it28Cxwa8wqh7eWn0BROVLuJd5HkBDSHj6IMU41UsuOHTF1c+quY/P4QDR4ip5OkYIjbSkTWpPcp9GK/VC8ctCAhzS7hw591fw0eqDz8NoNhb9Qb0VzY2l26uURM7ikIMloNFOknbz7oOTehktEcsjWglUeTM5xJPTyRuVGXGhZSGlmubSKLAUuExz5QPVGdodKc1od5eaOZjd3RAoj7ovUd80PAHTqfVdEYxcHEazzaWOio7Vnkac6zZUDsSly0ULDB1dzI2t3dAR+ZXFUkJKiyzSqxeCPolODUqXQF6tnOcLVGWqZLatZgel0BSmNNLU1mOtUjSomp4SsxM1yma9DhStKnJBQSx6lL6F+iGYlM7ivVRaHWwBzN3JPJN8AX9yhsuv+zaPkHCr51Ns6EUuUDf6KjyonTSxxAG3vDfgfxH6Cz9FockHlN7JYfeZb5D+GJh/wB7+B+W5LVs0pUig19se93j2eI+gIRuivZLTLEhZR3kgkFE9r9Kj7ze7wg9TdD80uzuDFGC5hvd72jNVIgnosnlwNHu6FU5sjXX9OoQ8mWw21rgSD4q8j6Ih0dvJ9ghv2c95Idoo7eR5+EC0L/RaJoj4Shmt8SLMdCgoYm8oy6BR1xpQveuTv5UYcotmJoyoM3JppUzVzJxA5pWX4A881rNcH231TMXVXVZVzqelAkqgycIsS27KJ2qNVgahHVmrTsrVh0HCqdKibQ3DmlLmQWfCFnryEjydSHoSptO1fcxzNhvy9FVzY0o/htWnY2El72vbXyFb00eU0gN0jO6hnODiNtUgJcskdFe9tcLupdwHBWZdJaTLD25uLKRdo4ZEkyl1QsJ9MbFzYk16eHL2NnKM2LlKdItQ5BIqXCxS7Etq1mIDGm7UTSRYjyBQMntcpCxNLFrTMSMcuPNlRk0usChkfgvjj5E9toSZgRjkHkOUixU54ppS7H5TWiUXTjJZ+Nor9UzUHeErFZWVPDMSyw144J6EjgpoNKWyc1aPQ+0kTJ2bX2QfNtAj7qvw4GY7Gsbuc3oCRR+qodGdlynx94RY4o1S007CGAUb46ouXJ6JPR0CzaG/aTbqP8AER9uFK59EC1XYBsO/wBbj/RTe7AHEmrWeyM6RuRt/hpXzXXwqnPjHeWpz6sPImbJfKkAUMTVO1TFJGOpdmywAhM6baLWVztZINWinQyVovsqYFUuYAUGdRsXaAk1GnI2jKJoY8RxYC0chQHGk/mI+EZpWoNMfVCZOqss1aaaj2EY4PaOTfyFYdmsjdKQaBVJNqO4cBTdncn9/ZNcJvTySyI0ui/7d4HeRbgLIXl7mr17Vstro3N68LyfOj2yOHuV0ev4upI2J+AdJdtJeaVPpXYnKQEJ4AXsORzURByeHJ+xc7tLaNR0FdTdpXQgEdtS2roTghYRm1NkoBTPIAtAyP3FK5UPGNnByp2jhRsCcVOyxFKVW5LkXkSKqyJK81jAedwCshrk/wC7c33tvs71C0WoT8dVk9be0t8RoX5DcVKQCw7LyA1vkaXCqqrWyIBHyPded6Fl4+8NG4EVy4BoK3s3ha02BYFVadVVkZdgWO3YSy3OpzuXEucRfFk8k0uaeNsZJP4nGh7eqKfkkAimUATy0E9PMlZ3Glm792525h2lnFBor8Ne3KndJ0gUaON/CCyBb090lClH1KDdoUfS6pAxRyJUgMB1E8FYnVIPFa2eWbWf1GLgpWhosz/fUKQ7zZXciM3wmNjIRLJaNBoknhIUOY2nFC6S87/ZaARtLrNfVN3QrWyhDj6FPxiRI0iwtHPDGGitqqJ9gIIpK4Uai73WB8LMdocBzTvA481eDLbsFEcJT5kckRa6rr7row4lktSdCK0YZJGyafyaPF8JLneKSLH0U0p4KgZIFK0heq0cqJQ9PD1EE4JGhiYOTgAoQnhK0EkDEi2lwFD5k9Ch1KUKVshnms0OgSjChaiImqbdnQlSJAFDM5TONIHIkWADTuVTljryjZ3qry5FjFRqA91mc2IuIH4rPT6K9z3lVIynRkuY1rnVxuFj3Un2gPoWm6P42vG1pBF7hZ/stJqMrO8g2kmrY6nEjken0Weh1fIfw8xxs86bR/qrOSGnsDebcwivPlPD5XZORd6g6mO9T4R9eP7qrw4SXF1+yWtZtOaPdx+1V+qi0fLLg40PxJXuIvgtO6KkDCOSoW5fspZZraaHkljQAefVGNNWLUTtRa4LGa1O5khPuo8DUiTVqcpfLRecY8dGvc+1WagOCiceXhA58136LEEjN5fhJ+UOZb8lPmOBKg3DhZnQui20naOvn1WhdkQO4IHCyQkocIOXKN8GkHKmI0bqbDiczwuofKz82E55OyiAq6LVHgVaP03No2t7j8o20Cshmj3W11V8hVc2S8nzv0WxOqA8Gj8oCfIgc8Wwc9SEyna+gqRnP253uktIdHgPO7qkhf6Hkj1J2ft6lEwaiHeay+vzUOFTY2ovYethesvUxf8ASJPD9HprMtEMyliMHXxwDwrzG1FjvMKtQl0SakjQtyApmyhU8bwehU4JU5YkbkWZkAFqse/c4lNmlPRKMLmya0dGNasnjCJaoYQiDwFIoyCeRVeS9GZDlWZD0QA80iqsuRF5EiqMmVAwDmG1W48rWvcXfy8IvKcqXMic7bQJ6njz5SJ/KwPoKxdT/eAfs8EwLh/5IzIBz1q6/JX3aDPcwN7uKIPGwuIBvZY3Bo6A1+VrO480zdrGRiMOIBcRzV9eeiJ1HOa7JEYduAphINiyKPKNqn+iNbH6tPbmn1Zf3KL7Pu8Lvkf0VZrR/eAf5AB9zat9Ah2wlx8ykWoAfQdHyURu4KEiNlTPdQU0yZj+0kVuKqdNgIctNqUe4qHGxAOUl2ynLRK11NQObMPorCdlBZ7USTaPKgRKyebc4+nkmsZZTXN5RGM21k7K2RzSkcKBoJ91Zy4QKfg4dOr2KzVsxUE0i8DOEZsi0psLk8+ZUD8QjzQVp2YUmYS4npZ4C6zIKHdGQnwQlxodVu2GkGDNPquoKSNzSQeoXFtg4npuuyWaVSjtYfb1X7l1jEzHIiCZzehIQQepmOTp0Bl7ia29nXkLRabrIk481ho+aC12i4fdts9SqrNKtiPGmXQNm0TGhYkUxRbt2UC4U6d3CjY6ghsqdYBBkSKqyJFNkTKsyZkAg2XMqeeblEZk6qJ5UrYDmTKh4pju5BoAN6cBMe6yB6kD807OYNx58+iONN20LIJjzYWu/gsetX8DqpMfPga+/wBnbzRvgGyqjTsdnfbn/hbzSKygN3HTy+L4RjG27FLTUtRjDmHuWnc0kEpo1F5IYAGsI6BVGdNu7r/Kwj63X6IjFfZHsFKcUk6M+i/gfQXZn8IWJykeVzsmDTNtTwxcKInlEh1BbwYBzuAs9ljqrvPmCz2XIl7GSA5GJ0TaCdiHc6lp8XTQW3VqsUUMg7Ic0qaPNr1BWhzNKaBYaDftyqPJxQ01VLWGwCWY9Q5NbO48J+RG3yQ7HbTaUInvN0VPpkhEgoWUM51m1PgShj93oDXyiuwjcyUmR3ykoJH2SfUkpLNmPQNRfbyhC5PyH24/KipdKCJpRDHKFgRmn45keB90yAXegYO47z0HRaliEw4gxoaPRFsRMERlTiRCByY+ZAIZJk0FX5GQoZshV2TkIWYknyFW5OQFDkTqtnnQswsqZV0r06aRByPStgGST7SHfykH7G0brHhNXZHmFT5DlfR6HNkRxyjo6NhFDrwE2GVKSFmuilimJ4AJsi6F8WrHUZQ2z7f2VtgdnciJjyG80a3loDR5u4uysnrUri2gbqr9wm5NJ2LVsWPIXCyepVhpk1vIVHjy0AFb6HHucSDz6eajdqgtGmxeeERO2giNMxWBu4nmkPlzDlJJUiVMBc+ilJNYodUJNLZoK60rTrbvcljsKRn81pAsrNZU1uK0vaycM8I6lY5xWaoskgnFk2uDl6FoUoezg2KXmjXHyW77MxGNrSb2uAv2KpjYslouxHzRAIVNqmmNe4kcf0WnZG0i+EJkRBpvyVfbXYqPPs/S3tPAJVZJC5pogj6L0uXHYeQq+fDa4+JoP0SPGPZ5+5oT8ZtuA9TS0uV2ea4ucDtVTLgd24G7ogqbg0wlfPHtcR6JInILS4lJHijGie/lOaUkldDEjAtZoGGGN3eZSSTLoBdMKmBSSQCNe5DSPSSQZgHImpVWTkpJIBK2fIQMsqSSAAZz1BI5JJIzAGY6gV7Fob2w6fh3XGLAXHnqY2k/1SSTYu2BlbqvaVmxzRI1gLXXUTnvIryvgfdeUxyd4H+4NfbhJJZtuVCkQHCI0nLMUod5HghJJTemMbRmQSPQHyQOrZJaOEkk0uicBaLAXEE9T+QWnzswQxfA4SSWxpJGZ5bqmcZZHOPrx8IMC11JSbtlDRdntKa543cn08qWzyYmsADePL2SSXXjSSFbGxSFv6qV84cEkkwqKzJnDASD0QEmuho/+JJJZaGK3L18vBDRSo5MtxuykkoykxkgR0htcSSU7YT/2Q=="/>
          <p:cNvSpPr>
            <a:spLocks noChangeAspect="1" noChangeArrowheads="1"/>
          </p:cNvSpPr>
          <p:nvPr/>
        </p:nvSpPr>
        <p:spPr bwMode="auto">
          <a:xfrm>
            <a:off x="-132457" y="-1761304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1385" name="Picture 9" descr="C:\Users\Lavoro\AppData\Local\Temp\cactus-65137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723" y="4153020"/>
            <a:ext cx="2698606" cy="179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Fumetto 4 16"/>
          <p:cNvSpPr/>
          <p:nvPr/>
        </p:nvSpPr>
        <p:spPr>
          <a:xfrm>
            <a:off x="5018329" y="4437524"/>
            <a:ext cx="3730135" cy="1943804"/>
          </a:xfrm>
          <a:prstGeom prst="cloudCallout">
            <a:avLst>
              <a:gd name="adj1" fmla="val 46105"/>
              <a:gd name="adj2" fmla="val 6299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FFFF"/>
                </a:solidFill>
              </a:rPr>
              <a:t>Apparente insensibilità al dolore</a:t>
            </a:r>
          </a:p>
        </p:txBody>
      </p:sp>
      <p:sp>
        <p:nvSpPr>
          <p:cNvPr id="101387" name="AutoShape 11" descr="data:image/jpeg;base64,/9j/4AAQSkZJRgABAQAAAQABAAD/2wCEAAkGBxISEhUREhIVFRUXFxUVFRgVFRUVFRUXFRUXFxUVFhUYHSggGBolHRUVITEhJSkrLi4uFx8zODMsNygtLisBCgoKDg0OGhAQGysmICUtLy0tLS8tLS0tLS0tLS0tLS0tLS0tLS0vLS0tLS0tLS0tLS0tLS0tLS0tLS0tLS0tLf/AABEIAOQA3QMBIgACEQEDEQH/xAAbAAABBQEBAAAAAAAAAAAAAAAFAAECAwQGB//EAD8QAAEDAgMECAQCCQMFAAAAAAEAAhEDBBIhMQVBUXEGEyJhgZGhsTJCwdHh8AcUFSMkUnKC8WKSwkNjc6Ky/8QAGgEAAgMBAQAAAAAAAAAAAAAAAgQAAQMFBv/EACoRAAICAQMEAQQCAwEAAAAAAAABAhEDBCExEiIyQWETM1FxsfAjgZEF/9oADAMBAAIRAxEAPwDjgFIJgnXLOiOkknChYgpJk6hBBSCZOoWdf0A6KNvS99R5DKZaMLficTmc9wgeq7u//R3ZPZhYH03bnBxd5h0yPJeV9Hdv1rOp1lIjPJ7Tm144Hv713Lf0rDDnanF/5Oz/APMq4PGr60/7/BnkWS+x7HA7d2TUtazqFWMTYII0c06OCHlEdvbXqXdZ1epEmAANGtGjR+d6HIUafsZJIlZK20aTci7yRJNlOka0kLfttm4E+iTNts+ZpHqi6JfgrqQUSVNvdMfm10+6uQliSSSUIJMkkoUJJJMoQSSSSsoSZJNKhCITpJIAx04SCdVZYk6QTqWShk6SdSy6GTpQlCll0JQrVA0SVJxgSuc2pcl5ickcI9TAk6Q99tRzjDcghxapsbvhOxs7k0klwYc8kAxXNZIV9K1JEogyxnMDVBKaDjBghtNzTIkcCEV2btSTgqa7j91uq7MAaHb97T7juQ++2XHabpqs+uMtmF0NboMpLLs6qXMz1C1IAhJkklCCTJJKFCTJJlChJJJlZQk4TBSCzDHATwkFIIQhoTwnAUg1VYVEQE8KYalCll0QhKExenFQaKEKL18NKEjZ5d2o1Jj8PNFNpjsog2mA4MOgbA54itYypGclboD2+wy5pWqy6Pk68fsussKIgTwjnkt9tbtB+6B5Ww1jSAVhsAQQe9EP2I0NiNEdaxPVcIWbbCOfr2YyxDIcBml+oUSMjrl+fQ+a23DkLvqwETlnqEKZJQ2OZ/VDSqOb3mOW5Wqe1nkODvAniCq2OkAphO9zISSdMrIMknTKyhkydJQoZMnTKyizqkurKtAUgFlZZQpAq8NTGkFVoJEApgJup4FKCNyFhplgCkGqtr1aHIGaJhbYt/RpS2tbU7hu7FLXN5OEqrbL7ao7FQt+p4jrHP8AIHJqwJIKLpXZlvKQJaN0hWVasuHIHz/GU9w2QUObXh4J0I+qYhujN7Ss6qxqnJGbemdVz2z6xdAYwniToEZtr+Oy/s55TlPigrc0bC4ZO9QuIa2SVKhVBZiQa9uw6C4EMBjP5j9ApsArJ1KuP4WkjjEDzQXaVHFlBHNEqu3mkYWMflwpujwVWLG0uLSOYg+Sjj07hJ2AWUy7suGYIHuoOtSxgMEbs+UgjuRV9ialRkb9Z08Vq6SUSGAne5uXCAfuj6uAVFUzmkk8JkZnQyZSTQrKGShOV61sH9HdmKLX13mq5zQ4kPwU2yJ7OHM8yfJRbukDKSirZ5HCUI70us7ajcGna1DUpgCSSHAPzlocNRp6oLKidll4CkAkAptCybLSGAUwxW06crXSt1lKdBxjZiFIp+qPBFKeCcMp7h7W6CRxQKUnwjRYwUaXcqzRC6GlRpvEgj7qs2QIkaFR5HHkv6YALCN6bGd4RqpYdyxVbUhXHJGQLjJGBzwRCw9XiOGOMeX+ETfS7liuqMZtJHL3W8GkA9+QpYbScAGU2uc6NBkBzccgERwVHZ1i0b8LcRAG8Ek5+Sy7EAI+oylGqttOQyCuTS2DS9sq2SThLY7JJjuCudTcOyc2zu1HgtGxmy3Lv98lO9BBEHeFjTsK1Y1G0y7JPp9k1zbwIWplbCcJ8CqL2pkjZECbUHHhGueu7ifKVg6TXEuDCc5J4dwy3b1qbdClU6wtxAfKTAPOFX0pvbW5LX0aDqTvnl0tMaQN3NS6YG/Bz8JiFMhQJRpgsaEyRKgXIwSUpzWMRJjhJjyVRcoFylJlWWFyiXKsuUZVlBdrVop01DQStlpWp1GiMnb+aWdvg2hCyqtcNpgE71st7yk8AMMu3x7LHtOwcW5jLcUuj7w12HCMfHeRxBQqClH5Di62MzqRL3NxFp1G/VUV/wBdjq2Mxh2WMCMvHRdlc0GSH4RiiCYCz43OK1UqSsuNoA0Nj1aZEVOzEOaCSdNzj7LVs+7dTii/dpO8c0Zo0ZzP+Vju6M1ZDcsOY8fwQu29+AlL0bw4FoIWWqwFa8gwDRZXlJZI9M6Radow1rcIdcUEYcqKtOVpGbQDigVsut1by05A5j6rpzcjCPBc/cWeIZZEaK6ze57HM0e3d3hMxkpIHjYK29Ko1006mR+UgR5hE6NEDtvidZP0lcvsx9Sq8031OrcNGkgFwzzHkuobsei1pdWrAjDiDnPjnqdMwtq9FPpXLMl/tGkB8Y81nbcY2SDKGbSe2u1zaLMNEiC5zS1zjBDgAR8JkZiDktVjb9VRw8BB8P8AKGUaRfBl2kYZ6oN1q3XVUuDp009EJqtw65KUZ2+S1z1AvU6Oz6ziBhLQd7ssv6dUZtNhMiXS7vJ9gFvDBJi89RGIAL1EuXTVdiU4+GOESCgO0bA0s9W+3NXPDKO5UM8ZbGQlMSoynAWZqJMrG01YKYVWSgxErM6g5pxMMH35rQwq1qWto1NFht6CG1Wx3/KUXLaRIe1jQeIAnNAH0GuVVN1Sj8Pabw4ckSkmGvk6rVXChw8UP2XfNqNnf6hEmVYRFS+CNVoWdhWmuZGSHV6uFWSNos1d4ITtDa7Kb8DmvOUy0SBzRTYwxmo7cAB4nOPJCKrP4mr3NaEnkaeVp+kax3iNT2zbu/6gH9Ut91qa9rvhcDyIKF1X03fExp8is/7PoO+Fpaf9JLfZGsVulYDkkrYbIWa6LWEVcQBGskDEN4z3qFvSwtAkmBvJJPiVKtbNe3C4SDkfdP4//Oa3ctxGevXCRTta2pVHMc9ocIkE6Frs5/PFS/YdCQRTDjlhkyBwAkwB3IVak03izeZkF1u479ZpHgeHNE6AqNyDT5Ax5qTjKDoewTx5IXe5turgNbg3740AV1Sp+4cTv+pH3VdCxqv+MENnFHE96ntFgc5lvujHU/pnIeJj1QV6JnnGqj/0HMoE09PikjvnT090TtbXCGyAXwOQ7+atpuBMgZDIfgrqYiTv3/ZO4dPXdPn+DlZ9T1dkOP5M1tSmXE5k69w1W4CSANAs1MwMuMDw19Y8ltpMgJpIUb3K3jNDNp24c0g6FF3rFeN7JQyVoKLpnEOoYSQdQpBqMbatMm1ByKFgLmZI9MqOnjl1RsYBSATgKQCzNDZSKuaVnpFXNKxaDRewq5glZ2lXUnrKQaK6tq5px0znvG4rXYbUDjhdk7gdVpoCUP2/Zw6m8ZHMT36j2Ux5rkoMNqlYc6xD75hIOEqmzDyO16Zeq01vhPI6ck0kZyaCvRukBbZfzOJPE5Z+w8Fz8fv7g97R6Louiw/hGHiXE/7o+i59mb7h3/cI8guW3/mn/fZtj8TizdnG6OJHqjmzAcDXu1dPlu/PesFrQxvMgRqe/PII0N/mPz4eq9HpoJ9xytZkrsLuPJWNblHes5dJ/O/CPutVNsSTyTj2Oegbd2Lape0yCACxwObHCYc3vTbN6W9XLLthbUbkajRLKnB0agrbaZuee+PIBTsBBcP9X0H2WeTFHJyaY8ssfBaOlPWZUKT3k6EjAwd5J+iVvROZe7E92bjxPADgNy0kiNPZTpjfoPzuVY8UcfBeTLLJyKmyBwCupty8FSTJgaLRT3lacmfBBtOXDgAT4krYRkqLbPNXO4KyhiBCyVhiBWmtooCnlCFhIH1KOOkWnkuVLYMLsqQguC5vbFvgqHvzSmphcbGtNOpOJiCrrXTWmCHHk0n2VoTkJJDxdRKvaVydt0rb81Nw/pIPvCJW/SS3dq8t/qaR6q5YJr0CssH7OgYVoptlDLXaFF/w1WHk4InRKVnFrk3i7Ntu1X7Wo46DuLRiH9uf0ULYokSAwyQJBGZgaJKTqSaNuUBtmOxN8FbVOvkh+xHwMJ3SPLJbLorqizDPRJ38GwcHVB5PcueoO7Fd3GpU9EZ6JV/4Zzf5atQecO/5Ln9nX1HCWOcMTnvyz3nuXMcX9Wf7GcfiCtmVS4SRBxR/tE/VE6rMlU5gLwKYAEkADLLjHgjFnYg/EJ5r0ayrFBJ8/g48sUs2Ry9fkG0DBE8xy3e60U2OLi4iBoOXGFZf0m0zLRGeiHXm1A4GlSIc/wCaMxTB3uPHgN6yllnlqKQxDDjw99mi1IIJGmKpHgSJ9FK3MPeO9T2dakhrGCYEeHefzqt9RrBTaY7QHxFpb2i/Nsxn2Sd+5PLt2ObLubZW1uc+KtrMe0w5pGUx3cVdaPa0TBJOeQxQAcp8RPgEQt3U3teQcyO2YjC3UiPEcyUDkWogmlxVzD2T4rZtC2aAzA0tcQSWSXENGbXH+UkSSFiYOyPzvRrgB8k7JvZEqwv8FFzoVIkmPyFZC5mZ7gpu0UmsgKuo+FRZmdk/mPUIbt+lLMW8a+KIXBzae/3yVd6zExw3wUMlaaCjLpaZyjVJQBUlyjrHQXXRy0eBit6fy5huE+YhDrzoHZEEhr2ZE9l5Og4OldQ/RvNvsqNt1cFCo7gx59F0hGkeE1KYnLSTHJdF0Rpu6+n+8fGZLZOHTeJXPbl1HQ8zV10aUGo+2/0Vh+5H9no1q5WX75wtIyzJkHPLcdyyW9UNEkgDiVCnfW7yC6sw5ZguzledcXdnbRntIbUe0aYpHJwDh7rbdaLJePH6w4tIIc1hBGh7MfRaqhlqfg7in8C8luN0Quoq16J+YNqDw7Lv+KfauzqbHAU2zUdJExDRvJ4IJRt6hrdZSdhgEYuIOoCOW9GrEak6uJz8UP0+nL9RP/ROY9LGsLQN7zvKJPqBrVZb0wwZ6oRta8DQSTkFst2C/wAIFdIKvWltEEgukktMENAzz8h4qexbGgxopgYAcnOyJxje+cyPog+xLzHVqVnDIwGf0g/XVGKtRhIczUkBwO/NNYp9EukXz4+uHUvR0NOi2m/A2XBwhzGkmo1zcwZImJEz3qV5Vrt3z2iOr+JhB3Eab4WO7vDhw0jhZEQ3Iu4lx1JWqmcFGm8EZjtAkyAXO4GdwTXyI/BspPqQalLCGsyOGIkCSYOoWoAuDqtLs1GD940RBBGZAOv4JqDqZoFgc1jnDG4Nkjx1wiIQ+yvurq9YDliM97Scx5KkrZG6QUbcNa0VOsDQ4A1HA4qz3fNTA+Qd/JCcQygQDJA4d0orWpNpVqjf3QBAqMdUbiDRqQ0Rmczl3IM52n53fgjQDJ1DuWijTgZ6qm3AzJ8Fa+nO8ogRVqoCrEnM+CRtoz17lKe4qizNdnJJxlSuBkq6Jlo8vJUuS3wcncswvcOBI9VFadrsiq7vg+Y/BZQubkVSZ08buCZ3L/l5j2QjpvVw2dY8W4fPJF3j4eY9lzX6SqmG0j+Z7R6ynhR8HlJXVdEx23ngANe9csBmF13RRpAeTxCz1P22Fg+4i/bdBz3ZOOW6THkgOA9/mV09QzJQNwlx5lKw2jQ5bcmEuj1Yj4icuJnJGa16anZaezvPH8EI2bs17tSQO9dBbW4a0geCCTRokaLSkGgSVvo3gDYHihVdxjlpzTWlcAPc7TVCkSQSNc5yfzC5DpRe9Y9tu065vI3N4eKv23tZ9Kni+Z2TRuBPvkgOz6Lmkvee27Mz7LaEa7gG/R0GymNHgi1WkHIDbVAN63Ub3vWU07tG8aaoKWd2WO1DA459mQP9XHhkjPVtqkvNQOGAF3VjNuYAaBv17lzwqBydgc04mOLXDQtJB8wtYaqS8haeii/E6K2AAcGsquBaQ50DDlnOh3hR6vBDTQc0kwMTiQSdwiM0Mo7ZrtYaZOIGIzII1yy3HEVuqbapvZBpua8NZ2pntMiDE6RKajqIP2Jy0uRejdf1HV24mtjqqYD5IGk6SZQ+4PZ5Z+Wasp7UpzVJxAPpubm35pBGnJNakPbIOWkd/etYTi+GYTxyju0Rs64M5jUhEFhNq2ScMzqIy5rXRp4RG7cOHctDNljUzgnJTEqEKKwyWW2ORHeVtKwUBBcOBQ+wvQG6RMh7TxaR5H8UKCN9JG5Uz3uHmPwQQJHULvH9M+wPWG1W1Yh4L5iCYzmAGtQr9KlWKVFvF5Pk0o82xa19PstDsWJxAE+fNcj+lOuesos4BzvOAm/ZhLg4mgO0F2GwBFJx4lchbtJdkuy2PRcKIBGcklYanxD067zSdEtm7MzxHX2Wu3tgd2aKUmxCScvSOhDHW7K6FHWdUi2CtLm5gBUuHa9UKCbKL0wD4eqG1awltMmBOJ3Iblt2hVC4naty99RwaTwgb0xjhZjOVBG6r/rNy1lMS1mfdlkEQr2hbrnln3LJ0dbgZhYP3jviJ0CKX+0aNuztEuefFxRS5pFrjqZkYA2HRMajiFF9Sk+TTdBGoKr2CRcudUe2GtIDWzImJJdxyjLTNdE+1Y+QWgwBGWnI7tVstPatsVlq+l0kBKF0RkUSo3crBebNLBiaS5vA6+B38teay06pHeEvkwNDWLURnwdLTeCtDWBc/QuTxRO2vEs4UMKVm/q1dSBaZGXseYVdGsFqpkFAm4u0SSUlTL6d8NHAt7xmPutNJ4dmCDyKwvapUqA/xkfRO49a15IQyaGL3iwgolqrY105HzzUnOcNRPL7JuOpxy9ictLkj6GePFYX5OJ5fZbG12nfn5HyWesM+eXstWZU1swT0lPZZ/VP/qUBCK9IKnwN4F3t+KEgpHUeY/pvALbcui9racQKkS/FBkxAEblzHTCg6rXY0EOwUw0xpM/gsFDY7nPcScsR8pXSWNmGDILSeZR4JDC588GDZWxGshzgCUfpUlKnROq2UmJKc3J2x2EVFUikUlqa3LNOxuqmgCsqnJZap81qqLDcFGkA2B9s3GFpPALkLa4DXF5/ySi/Sm6hoG9x9Bn9lyxqSnsUO0TzZKkdXU2xTpUyKcOcd+6TnJK5m4uHPcXOdJKpxJh3BbQxqJjkzOex6F0MoYbdp/nc5/rhHo1dC34uY+yxbNodXSYwfK0DyEH1lasUQeB98lqhV8j1gWmQJa7JwOk8VgutmU35tJpu782nmizgCCOKpY+MnCYUaTIm1ujmbmg+ke0I4EGWnkd3IqyjcacV0jmUyCC3I6gjI+CCX+w47Vuf7HHL+127kcuSWyadPgcxatraRqoV0RoV1yFG+LHYHgtcPldkfxHeEXtNoAwkcmJxOhDLGS2OkbWWqgQUEpXIKL21QQFg0aheg1Zq7s1a24ELDWqqwK3Ml80H85jkUF2Xtaoar6NTPAQWO0JB48eaJ3daAUG2zaPY6lcME4W4arRqWug4gN8HNO6O22J62kkNtqrNTkPfMrGFVcXoqVHxqDHkAFJrkOXyZMPggna20LbSpBTt2qxrYKXY6iymxSYFJpScqINuUZzSLsvVQJUSBYidUKvXZwic5IJfVMON3AFaR5AZzlyxlWu1rhIBj7roatpbuaaZptgZRAHiuV2MMdYEyN53Lq61FpHZwjeCT2p9ytsm1KyY6rg5HafRp7cTqXaaM4+YDu4rBsChjuKbTpixHk3tfRd9aW9Z57UARGU596e06KNZVdWDjLgREDCJiSO/L1WkNRW0zDPpLd4zfS0HLPxSeeyfTwzUbqi5gLg70Cy296CS1xE7t0pjHmjLZCeXTTgrYWY7QpPImUOt7jsxwy8k7rkRqtRcJiqN6ia7EEffgb1WdpN4qEoLXtKjVhtRjXcxmMjodQgN7sJzM7dxcP5HnP8Atd9/NWHabAQZUv2yyciqaT2YUXKO6BVvtMtOB0tcNzsijdrtcjVZb00K4h4ngRk4ciglW2qUpLXdYwccnAce9LZNMnwO4tW+JHb0tqytBu8lwlntdu8xzW6rtpsQDJ3AJR4WnwOxzQauwrtC+cThptxO1idw1lZL7btxhcH0MOR7Xaj7LRsS2LQaj/jd6DcFLpEf4d/L6hOYodETnZ8qyT+DldjVi4knU5nvKNtK5bYlc4onJdI16xzR7jXFLtOtGim3VJJKDxYFGcikkoQqlKokkrIxnaLmdtPIpu5/VJJaQ5AZm2LbtMOIzXTWtFo3JJKsj3NYBVjANBuUH1Ckksgjntt3jgIG/JDeqETqeJSSW0eCpmW2rugid6jVru4p0l0o8HDn5MH16zuKwVax4p0lZCprjxUg88U6Sos2Ua7uK2Uq7p13JJK0CxbWsmYMYbDpExkDI4KfR6wZ8ZkkHKdPJJJUykdZTcse3T+4qcvqEySr0X7PObauWGRr3ohS2vUj5fJMkrlFPkOMmu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619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389" name="AutoShape 13" descr="data:image/jpeg;base64,/9j/4AAQSkZJRgABAQAAAQABAAD/2wCEAAkGBxISEhUREhIVFRUXFxUVFRgVFRUVFRUXFRUXFxUVFhUYHSggGBolHRUVITEhJSkrLi4uFx8zODMsNygtLisBCgoKDg0OGhAQGysmICUtLy0tLS8tLS0tLS0tLS0tLS0tLS0tLS0vLS0tLS0tLS0tLS0tLS0tLS0tLS0tLS0tLf/AABEIAOQA3QMBIgACEQEDEQH/xAAbAAABBQEBAAAAAAAAAAAAAAAFAAECAwQGB//EAD8QAAEDAgMECAQCCQMFAAAAAAEAAhEDBBIhMQVBUXEGEyJhgZGhsTJCwdHh8AcUFSMkUnKC8WKSwkNjc6Ky/8QAGgEAAgMBAQAAAAAAAAAAAAAAAgQAAQMFBv/EACoRAAICAQMEAQQCAwEAAAAAAAABAhEDBCExEiIyQWETM1FxsfAjgZEF/9oADAMBAAIRAxEAPwDjgFIJgnXLOiOkknChYgpJk6hBBSCZOoWdf0A6KNvS99R5DKZaMLficTmc9wgeq7u//R3ZPZhYH03bnBxd5h0yPJeV9Hdv1rOp1lIjPJ7Tm144Hv713Lf0rDDnanF/5Oz/APMq4PGr60/7/BnkWS+x7HA7d2TUtazqFWMTYII0c06OCHlEdvbXqXdZ1epEmAANGtGjR+d6HIUafsZJIlZK20aTci7yRJNlOka0kLfttm4E+iTNts+ZpHqi6JfgrqQUSVNvdMfm10+6uQliSSSUIJMkkoUJJJMoQSSSSsoSZJNKhCITpJIAx04SCdVZYk6QTqWShk6SdSy6GTpQlCll0JQrVA0SVJxgSuc2pcl5ickcI9TAk6Q99tRzjDcghxapsbvhOxs7k0klwYc8kAxXNZIV9K1JEogyxnMDVBKaDjBghtNzTIkcCEV2btSTgqa7j91uq7MAaHb97T7juQ++2XHabpqs+uMtmF0NboMpLLs6qXMz1C1IAhJkklCCTJJKFCTJJlChJJJlZQk4TBSCzDHATwkFIIQhoTwnAUg1VYVEQE8KYalCll0QhKExenFQaKEKL18NKEjZ5d2o1Jj8PNFNpjsog2mA4MOgbA54itYypGclboD2+wy5pWqy6Pk68fsussKIgTwjnkt9tbtB+6B5Ww1jSAVhsAQQe9EP2I0NiNEdaxPVcIWbbCOfr2YyxDIcBml+oUSMjrl+fQ+a23DkLvqwETlnqEKZJQ2OZ/VDSqOb3mOW5Wqe1nkODvAniCq2OkAphO9zISSdMrIMknTKyhkydJQoZMnTKyizqkurKtAUgFlZZQpAq8NTGkFVoJEApgJup4FKCNyFhplgCkGqtr1aHIGaJhbYt/RpS2tbU7hu7FLXN5OEqrbL7ao7FQt+p4jrHP8AIHJqwJIKLpXZlvKQJaN0hWVasuHIHz/GU9w2QUObXh4J0I+qYhujN7Ss6qxqnJGbemdVz2z6xdAYwniToEZtr+Oy/s55TlPigrc0bC4ZO9QuIa2SVKhVBZiQa9uw6C4EMBjP5j9ApsArJ1KuP4WkjjEDzQXaVHFlBHNEqu3mkYWMflwpujwVWLG0uLSOYg+Sjj07hJ2AWUy7suGYIHuoOtSxgMEbs+UgjuRV9ialRkb9Z08Vq6SUSGAne5uXCAfuj6uAVFUzmkk8JkZnQyZSTQrKGShOV61sH9HdmKLX13mq5zQ4kPwU2yJ7OHM8yfJRbukDKSirZ5HCUI70us7ajcGna1DUpgCSSHAPzlocNRp6oLKidll4CkAkAptCybLSGAUwxW06crXSt1lKdBxjZiFIp+qPBFKeCcMp7h7W6CRxQKUnwjRYwUaXcqzRC6GlRpvEgj7qs2QIkaFR5HHkv6YALCN6bGd4RqpYdyxVbUhXHJGQLjJGBzwRCw9XiOGOMeX+ETfS7liuqMZtJHL3W8GkA9+QpYbScAGU2uc6NBkBzccgERwVHZ1i0b8LcRAG8Ek5+Sy7EAI+oylGqttOQyCuTS2DS9sq2SThLY7JJjuCudTcOyc2zu1HgtGxmy3Lv98lO9BBEHeFjTsK1Y1G0y7JPp9k1zbwIWplbCcJ8CqL2pkjZECbUHHhGueu7ifKVg6TXEuDCc5J4dwy3b1qbdClU6wtxAfKTAPOFX0pvbW5LX0aDqTvnl0tMaQN3NS6YG/Bz8JiFMhQJRpgsaEyRKgXIwSUpzWMRJjhJjyVRcoFylJlWWFyiXKsuUZVlBdrVop01DQStlpWp1GiMnb+aWdvg2hCyqtcNpgE71st7yk8AMMu3x7LHtOwcW5jLcUuj7w12HCMfHeRxBQqClH5Di62MzqRL3NxFp1G/VUV/wBdjq2Mxh2WMCMvHRdlc0GSH4RiiCYCz43OK1UqSsuNoA0Nj1aZEVOzEOaCSdNzj7LVs+7dTii/dpO8c0Zo0ZzP+Vju6M1ZDcsOY8fwQu29+AlL0bw4FoIWWqwFa8gwDRZXlJZI9M6Radow1rcIdcUEYcqKtOVpGbQDigVsut1by05A5j6rpzcjCPBc/cWeIZZEaK6ze57HM0e3d3hMxkpIHjYK29Ko1006mR+UgR5hE6NEDtvidZP0lcvsx9Sq8031OrcNGkgFwzzHkuobsei1pdWrAjDiDnPjnqdMwtq9FPpXLMl/tGkB8Y81nbcY2SDKGbSe2u1zaLMNEiC5zS1zjBDgAR8JkZiDktVjb9VRw8BB8P8AKGUaRfBl2kYZ6oN1q3XVUuDp009EJqtw65KUZ2+S1z1AvU6Oz6ziBhLQd7ssv6dUZtNhMiXS7vJ9gFvDBJi89RGIAL1EuXTVdiU4+GOESCgO0bA0s9W+3NXPDKO5UM8ZbGQlMSoynAWZqJMrG01YKYVWSgxErM6g5pxMMH35rQwq1qWto1NFht6CG1Wx3/KUXLaRIe1jQeIAnNAH0GuVVN1Sj8Pabw4ckSkmGvk6rVXChw8UP2XfNqNnf6hEmVYRFS+CNVoWdhWmuZGSHV6uFWSNos1d4ITtDa7Kb8DmvOUy0SBzRTYwxmo7cAB4nOPJCKrP4mr3NaEnkaeVp+kax3iNT2zbu/6gH9Ut91qa9rvhcDyIKF1X03fExp8is/7PoO+Fpaf9JLfZGsVulYDkkrYbIWa6LWEVcQBGskDEN4z3qFvSwtAkmBvJJPiVKtbNe3C4SDkfdP4//Oa3ctxGevXCRTta2pVHMc9ocIkE6Frs5/PFS/YdCQRTDjlhkyBwAkwB3IVak03izeZkF1u479ZpHgeHNE6AqNyDT5Ax5qTjKDoewTx5IXe5turgNbg3740AV1Sp+4cTv+pH3VdCxqv+MENnFHE96ntFgc5lvujHU/pnIeJj1QV6JnnGqj/0HMoE09PikjvnT090TtbXCGyAXwOQ7+atpuBMgZDIfgrqYiTv3/ZO4dPXdPn+DlZ9T1dkOP5M1tSmXE5k69w1W4CSANAs1MwMuMDw19Y8ltpMgJpIUb3K3jNDNp24c0g6FF3rFeN7JQyVoKLpnEOoYSQdQpBqMbatMm1ByKFgLmZI9MqOnjl1RsYBSATgKQCzNDZSKuaVnpFXNKxaDRewq5glZ2lXUnrKQaK6tq5px0znvG4rXYbUDjhdk7gdVpoCUP2/Zw6m8ZHMT36j2Ux5rkoMNqlYc6xD75hIOEqmzDyO16Zeq01vhPI6ck0kZyaCvRukBbZfzOJPE5Z+w8Fz8fv7g97R6Louiw/hGHiXE/7o+i59mb7h3/cI8guW3/mn/fZtj8TizdnG6OJHqjmzAcDXu1dPlu/PesFrQxvMgRqe/PII0N/mPz4eq9HpoJ9xytZkrsLuPJWNblHes5dJ/O/CPutVNsSTyTj2Oegbd2Lape0yCACxwObHCYc3vTbN6W9XLLthbUbkajRLKnB0agrbaZuee+PIBTsBBcP9X0H2WeTFHJyaY8ssfBaOlPWZUKT3k6EjAwd5J+iVvROZe7E92bjxPADgNy0kiNPZTpjfoPzuVY8UcfBeTLLJyKmyBwCupty8FSTJgaLRT3lacmfBBtOXDgAT4krYRkqLbPNXO4KyhiBCyVhiBWmtooCnlCFhIH1KOOkWnkuVLYMLsqQguC5vbFvgqHvzSmphcbGtNOpOJiCrrXTWmCHHk0n2VoTkJJDxdRKvaVydt0rb81Nw/pIPvCJW/SS3dq8t/qaR6q5YJr0CssH7OgYVoptlDLXaFF/w1WHk4InRKVnFrk3i7Ntu1X7Wo46DuLRiH9uf0ULYokSAwyQJBGZgaJKTqSaNuUBtmOxN8FbVOvkh+xHwMJ3SPLJbLorqizDPRJ38GwcHVB5PcueoO7Fd3GpU9EZ6JV/4Zzf5atQecO/5Ln9nX1HCWOcMTnvyz3nuXMcX9Wf7GcfiCtmVS4SRBxR/tE/VE6rMlU5gLwKYAEkADLLjHgjFnYg/EJ5r0ayrFBJ8/g48sUs2Ry9fkG0DBE8xy3e60U2OLi4iBoOXGFZf0m0zLRGeiHXm1A4GlSIc/wCaMxTB3uPHgN6yllnlqKQxDDjw99mi1IIJGmKpHgSJ9FK3MPeO9T2dakhrGCYEeHefzqt9RrBTaY7QHxFpb2i/Nsxn2Sd+5PLt2ObLubZW1uc+KtrMe0w5pGUx3cVdaPa0TBJOeQxQAcp8RPgEQt3U3teQcyO2YjC3UiPEcyUDkWogmlxVzD2T4rZtC2aAzA0tcQSWSXENGbXH+UkSSFiYOyPzvRrgB8k7JvZEqwv8FFzoVIkmPyFZC5mZ7gpu0UmsgKuo+FRZmdk/mPUIbt+lLMW8a+KIXBzae/3yVd6zExw3wUMlaaCjLpaZyjVJQBUlyjrHQXXRy0eBit6fy5huE+YhDrzoHZEEhr2ZE9l5Og4OldQ/RvNvsqNt1cFCo7gx59F0hGkeE1KYnLSTHJdF0Rpu6+n+8fGZLZOHTeJXPbl1HQ8zV10aUGo+2/0Vh+5H9no1q5WX75wtIyzJkHPLcdyyW9UNEkgDiVCnfW7yC6sw5ZguzledcXdnbRntIbUe0aYpHJwDh7rbdaLJePH6w4tIIc1hBGh7MfRaqhlqfg7in8C8luN0Quoq16J+YNqDw7Lv+KfauzqbHAU2zUdJExDRvJ4IJRt6hrdZSdhgEYuIOoCOW9GrEak6uJz8UP0+nL9RP/ROY9LGsLQN7zvKJPqBrVZb0wwZ6oRta8DQSTkFst2C/wAIFdIKvWltEEgukktMENAzz8h4qexbGgxopgYAcnOyJxje+cyPog+xLzHVqVnDIwGf0g/XVGKtRhIczUkBwO/NNYp9EukXz4+uHUvR0NOi2m/A2XBwhzGkmo1zcwZImJEz3qV5Vrt3z2iOr+JhB3Eab4WO7vDhw0jhZEQ3Iu4lx1JWqmcFGm8EZjtAkyAXO4GdwTXyI/BspPqQalLCGsyOGIkCSYOoWoAuDqtLs1GD940RBBGZAOv4JqDqZoFgc1jnDG4Nkjx1wiIQ+yvurq9YDliM97Scx5KkrZG6QUbcNa0VOsDQ4A1HA4qz3fNTA+Qd/JCcQygQDJA4d0orWpNpVqjf3QBAqMdUbiDRqQ0Rmczl3IM52n53fgjQDJ1DuWijTgZ6qm3AzJ8Fa+nO8ogRVqoCrEnM+CRtoz17lKe4qizNdnJJxlSuBkq6Jlo8vJUuS3wcncswvcOBI9VFadrsiq7vg+Y/BZQubkVSZ08buCZ3L/l5j2QjpvVw2dY8W4fPJF3j4eY9lzX6SqmG0j+Z7R6ynhR8HlJXVdEx23ngANe9csBmF13RRpAeTxCz1P22Fg+4i/bdBz3ZOOW6THkgOA9/mV09QzJQNwlx5lKw2jQ5bcmEuj1Yj4icuJnJGa16anZaezvPH8EI2bs17tSQO9dBbW4a0geCCTRokaLSkGgSVvo3gDYHihVdxjlpzTWlcAPc7TVCkSQSNc5yfzC5DpRe9Y9tu065vI3N4eKv23tZ9Kni+Z2TRuBPvkgOz6Lmkvee27Mz7LaEa7gG/R0GymNHgi1WkHIDbVAN63Ub3vWU07tG8aaoKWd2WO1DA459mQP9XHhkjPVtqkvNQOGAF3VjNuYAaBv17lzwqBydgc04mOLXDQtJB8wtYaqS8haeii/E6K2AAcGsquBaQ50DDlnOh3hR6vBDTQc0kwMTiQSdwiM0Mo7ZrtYaZOIGIzII1yy3HEVuqbapvZBpua8NZ2pntMiDE6RKajqIP2Jy0uRejdf1HV24mtjqqYD5IGk6SZQ+4PZ5Z+Wasp7UpzVJxAPpubm35pBGnJNakPbIOWkd/etYTi+GYTxyju0Rs64M5jUhEFhNq2ScMzqIy5rXRp4RG7cOHctDNljUzgnJTEqEKKwyWW2ORHeVtKwUBBcOBQ+wvQG6RMh7TxaR5H8UKCN9JG5Uz3uHmPwQQJHULvH9M+wPWG1W1Yh4L5iCYzmAGtQr9KlWKVFvF5Pk0o82xa19PstDsWJxAE+fNcj+lOuesos4BzvOAm/ZhLg4mgO0F2GwBFJx4lchbtJdkuy2PRcKIBGcklYanxD067zSdEtm7MzxHX2Wu3tgd2aKUmxCScvSOhDHW7K6FHWdUi2CtLm5gBUuHa9UKCbKL0wD4eqG1awltMmBOJ3Iblt2hVC4naty99RwaTwgb0xjhZjOVBG6r/rNy1lMS1mfdlkEQr2hbrnln3LJ0dbgZhYP3jviJ0CKX+0aNuztEuefFxRS5pFrjqZkYA2HRMajiFF9Sk+TTdBGoKr2CRcudUe2GtIDWzImJJdxyjLTNdE+1Y+QWgwBGWnI7tVstPatsVlq+l0kBKF0RkUSo3crBebNLBiaS5vA6+B38teay06pHeEvkwNDWLURnwdLTeCtDWBc/QuTxRO2vEs4UMKVm/q1dSBaZGXseYVdGsFqpkFAm4u0SSUlTL6d8NHAt7xmPutNJ4dmCDyKwvapUqA/xkfRO49a15IQyaGL3iwgolqrY105HzzUnOcNRPL7JuOpxy9ictLkj6GePFYX5OJ5fZbG12nfn5HyWesM+eXstWZU1swT0lPZZ/VP/qUBCK9IKnwN4F3t+KEgpHUeY/pvALbcui9racQKkS/FBkxAEblzHTCg6rXY0EOwUw0xpM/gsFDY7nPcScsR8pXSWNmGDILSeZR4JDC588GDZWxGshzgCUfpUlKnROq2UmJKc3J2x2EVFUikUlqa3LNOxuqmgCsqnJZap81qqLDcFGkA2B9s3GFpPALkLa4DXF5/ySi/Sm6hoG9x9Bn9lyxqSnsUO0TzZKkdXU2xTpUyKcOcd+6TnJK5m4uHPcXOdJKpxJh3BbQxqJjkzOex6F0MoYbdp/nc5/rhHo1dC34uY+yxbNodXSYwfK0DyEH1lasUQeB98lqhV8j1gWmQJa7JwOk8VgutmU35tJpu782nmizgCCOKpY+MnCYUaTIm1ujmbmg+ke0I4EGWnkd3IqyjcacV0jmUyCC3I6gjI+CCX+w47Vuf7HHL+127kcuSWyadPgcxatraRqoV0RoV1yFG+LHYHgtcPldkfxHeEXtNoAwkcmJxOhDLGS2OkbWWqgQUEpXIKL21QQFg0aheg1Zq7s1a24ELDWqqwK3Ml80H85jkUF2Xtaoar6NTPAQWO0JB48eaJ3daAUG2zaPY6lcME4W4arRqWug4gN8HNO6O22J62kkNtqrNTkPfMrGFVcXoqVHxqDHkAFJrkOXyZMPggna20LbSpBTt2qxrYKXY6iymxSYFJpScqINuUZzSLsvVQJUSBYidUKvXZwic5IJfVMON3AFaR5AZzlyxlWu1rhIBj7roatpbuaaZptgZRAHiuV2MMdYEyN53Lq61FpHZwjeCT2p9ytsm1KyY6rg5HafRp7cTqXaaM4+YDu4rBsChjuKbTpixHk3tfRd9aW9Z57UARGU596e06KNZVdWDjLgREDCJiSO/L1WkNRW0zDPpLd4zfS0HLPxSeeyfTwzUbqi5gLg70Cy296CS1xE7t0pjHmjLZCeXTTgrYWY7QpPImUOt7jsxwy8k7rkRqtRcJiqN6ia7EEffgb1WdpN4qEoLXtKjVhtRjXcxmMjodQgN7sJzM7dxcP5HnP8Atd9/NWHabAQZUv2yyciqaT2YUXKO6BVvtMtOB0tcNzsijdrtcjVZb00K4h4ngRk4ciglW2qUpLXdYwccnAce9LZNMnwO4tW+JHb0tqytBu8lwlntdu8xzW6rtpsQDJ3AJR4WnwOxzQauwrtC+cThptxO1idw1lZL7btxhcH0MOR7Xaj7LRsS2LQaj/jd6DcFLpEf4d/L6hOYodETnZ8qyT+DldjVi4knU5nvKNtK5bYlc4onJdI16xzR7jXFLtOtGim3VJJKDxYFGcikkoQqlKokkrIxnaLmdtPIpu5/VJJaQ5AZm2LbtMOIzXTWtFo3JJKsj3NYBVjANBuUH1Ckksgjntt3jgIG/JDeqETqeJSSW0eCpmW2rugid6jVru4p0l0o8HDn5MH16zuKwVax4p0lZCprjxUg88U6Sos2Ua7uK2Uq7p13JJK0CxbWsmYMYbDpExkDI4KfR6wZ8ZkkHKdPJJJUykdZTcse3T+4qcvqEySr0X7PObauWGRr3ohS2vUj5fJMkrlFPkOMmuD/2Q=="/>
          <p:cNvSpPr>
            <a:spLocks noChangeAspect="1" noChangeArrowheads="1"/>
          </p:cNvSpPr>
          <p:nvPr/>
        </p:nvSpPr>
        <p:spPr bwMode="auto">
          <a:xfrm>
            <a:off x="0" y="-1871663"/>
            <a:ext cx="3619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794" name="Picture 2" descr="C:\Users\Lavoro\AppData\Local\Temp\pain-1015574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179" y="2023774"/>
            <a:ext cx="1927077" cy="1927077"/>
          </a:xfrm>
          <a:prstGeom prst="rect">
            <a:avLst/>
          </a:prstGeom>
          <a:noFill/>
        </p:spPr>
      </p:pic>
      <p:sp>
        <p:nvSpPr>
          <p:cNvPr id="24" name="Elaborazione 23"/>
          <p:cNvSpPr/>
          <p:nvPr/>
        </p:nvSpPr>
        <p:spPr>
          <a:xfrm rot="2404182" flipH="1">
            <a:off x="6079704" y="1857688"/>
            <a:ext cx="45719" cy="2152023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Elaborazione 24"/>
          <p:cNvSpPr/>
          <p:nvPr/>
        </p:nvSpPr>
        <p:spPr>
          <a:xfrm rot="18695877" flipH="1">
            <a:off x="5957881" y="1770743"/>
            <a:ext cx="45719" cy="2355631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389F00-152A-DBC8-C23D-799827F7F8C4}"/>
              </a:ext>
            </a:extLst>
          </p:cNvPr>
          <p:cNvSpPr/>
          <p:nvPr/>
        </p:nvSpPr>
        <p:spPr>
          <a:xfrm>
            <a:off x="558464" y="5661248"/>
            <a:ext cx="1175323" cy="923330"/>
          </a:xfrm>
          <a:prstGeom prst="rect">
            <a:avLst/>
          </a:prstGeom>
          <a:solidFill>
            <a:srgbClr val="F30707"/>
          </a:solidFill>
        </p:spPr>
        <p:txBody>
          <a:bodyPr wrap="none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IPO</a:t>
            </a:r>
          </a:p>
        </p:txBody>
      </p:sp>
    </p:spTree>
    <p:extLst>
      <p:ext uri="{BB962C8B-B14F-4D97-AF65-F5344CB8AC3E}">
        <p14:creationId xmlns:p14="http://schemas.microsoft.com/office/powerpoint/2010/main" val="1098901714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/>
          <p:cNvSpPr/>
          <p:nvPr/>
        </p:nvSpPr>
        <p:spPr>
          <a:xfrm>
            <a:off x="1570199" y="1340768"/>
            <a:ext cx="6371207" cy="4861360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22679" y="38583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uditiva</a:t>
            </a:r>
          </a:p>
        </p:txBody>
      </p:sp>
      <p:sp>
        <p:nvSpPr>
          <p:cNvPr id="16" name="Fumetto 4 15"/>
          <p:cNvSpPr/>
          <p:nvPr/>
        </p:nvSpPr>
        <p:spPr>
          <a:xfrm>
            <a:off x="139727" y="5282557"/>
            <a:ext cx="4248472" cy="1556792"/>
          </a:xfrm>
          <a:prstGeom prst="cloudCallout">
            <a:avLst>
              <a:gd name="adj1" fmla="val -49628"/>
              <a:gd name="adj2" fmla="val 4506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Confuso e spaventato dai rumori</a:t>
            </a:r>
          </a:p>
        </p:txBody>
      </p:sp>
      <p:pic>
        <p:nvPicPr>
          <p:cNvPr id="100354" name="Picture 2" descr="C:\Users\Lavoro\AppData\Local\Temp\child-109977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312" y="2946917"/>
            <a:ext cx="1898340" cy="1518672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 rot="783075">
            <a:off x="3629783" y="5203478"/>
            <a:ext cx="2019442" cy="646331"/>
          </a:xfrm>
          <a:prstGeom prst="rect">
            <a:avLst/>
          </a:prstGeom>
          <a:solidFill>
            <a:schemeClr val="bg1">
              <a:lumMod val="10000"/>
            </a:schemeClr>
          </a:solidFill>
          <a:scene3d>
            <a:camera prst="isometricOffAxis1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Tak</a:t>
            </a:r>
            <a:r>
              <a:rPr lang="it-IT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Tak</a:t>
            </a:r>
            <a:endParaRPr lang="it-IT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 rot="701155">
            <a:off x="5246066" y="4574558"/>
            <a:ext cx="2034275" cy="707886"/>
          </a:xfrm>
          <a:prstGeom prst="rect">
            <a:avLst/>
          </a:prstGeom>
          <a:solidFill>
            <a:schemeClr val="bg1">
              <a:lumMod val="10000"/>
            </a:schemeClr>
          </a:solidFill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Peeeee</a:t>
            </a:r>
            <a:r>
              <a:rPr lang="it-IT" sz="40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2" name="Rettangolo 11"/>
          <p:cNvSpPr/>
          <p:nvPr/>
        </p:nvSpPr>
        <p:spPr>
          <a:xfrm rot="910182">
            <a:off x="5125554" y="2107612"/>
            <a:ext cx="1937625" cy="584775"/>
          </a:xfrm>
          <a:prstGeom prst="rect">
            <a:avLst/>
          </a:prstGeom>
          <a:solidFill>
            <a:schemeClr val="bg1">
              <a:lumMod val="10000"/>
            </a:schemeClr>
          </a:solidFill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Bau </a:t>
            </a:r>
            <a:r>
              <a:rPr lang="it-IT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Bau</a:t>
            </a:r>
            <a:endParaRPr lang="it-IT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 rot="20234389">
            <a:off x="2292402" y="2178391"/>
            <a:ext cx="2068195" cy="769441"/>
          </a:xfrm>
          <a:prstGeom prst="rect">
            <a:avLst/>
          </a:prstGeom>
          <a:solidFill>
            <a:schemeClr val="bg1">
              <a:lumMod val="10000"/>
            </a:schemeClr>
          </a:solidFill>
          <a:scene3d>
            <a:camera prst="isometricBottomDown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400" b="1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Bruuum</a:t>
            </a:r>
            <a:endParaRPr lang="it-IT" sz="4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 rot="20499957">
            <a:off x="2249792" y="4147456"/>
            <a:ext cx="1693927" cy="584775"/>
          </a:xfrm>
          <a:prstGeom prst="rect">
            <a:avLst/>
          </a:prstGeom>
          <a:solidFill>
            <a:schemeClr val="bg1">
              <a:lumMod val="10000"/>
            </a:schemeClr>
          </a:solidFill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err="1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Swoos</a:t>
            </a:r>
            <a:endParaRPr lang="it-IT" sz="3200" b="1" dirty="0">
              <a:ln w="180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  <a:endParaRPr lang="it-IT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600242-9148-5AC6-732D-F03782DEE4F6}"/>
              </a:ext>
            </a:extLst>
          </p:cNvPr>
          <p:cNvSpPr/>
          <p:nvPr/>
        </p:nvSpPr>
        <p:spPr>
          <a:xfrm>
            <a:off x="7254998" y="5740463"/>
            <a:ext cx="1431802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IPER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27984" y="33265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Come cominciare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it-IT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8785" name="Picture 1" descr="C:\Users\Lavoro\Downloads\penguin-158551_640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2597274" cy="265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8787" name="Picture 3" descr="https://pixabay.com/static/uploads/photo/2013/07/12/15/49/library-15036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68960"/>
            <a:ext cx="6096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/>
          <p:cNvSpPr/>
          <p:nvPr/>
        </p:nvSpPr>
        <p:spPr>
          <a:xfrm>
            <a:off x="923573" y="1519907"/>
            <a:ext cx="6431370" cy="4454396"/>
          </a:xfrm>
          <a:prstGeom prst="ellips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22679" y="38583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uditiva</a:t>
            </a:r>
          </a:p>
        </p:txBody>
      </p:sp>
      <p:pic>
        <p:nvPicPr>
          <p:cNvPr id="100353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6688" t="-4" r="75987" b="68183"/>
          <a:stretch>
            <a:fillRect/>
          </a:stretch>
        </p:blipFill>
        <p:spPr bwMode="auto">
          <a:xfrm>
            <a:off x="1814218" y="2884317"/>
            <a:ext cx="1597674" cy="203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0355" name="Picture 3" descr="https://pixabay.com/static/uploads/photo/2012/04/23/16/48/hearing-aid-39020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831" y="1871789"/>
            <a:ext cx="1374486" cy="13437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Fumetto 4 18"/>
          <p:cNvSpPr/>
          <p:nvPr/>
        </p:nvSpPr>
        <p:spPr>
          <a:xfrm>
            <a:off x="4154244" y="5013176"/>
            <a:ext cx="4427984" cy="1700808"/>
          </a:xfrm>
          <a:prstGeom prst="cloudCallout">
            <a:avLst>
              <a:gd name="adj1" fmla="val 56671"/>
              <a:gd name="adj2" fmla="val 4240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FFFF"/>
                </a:solidFill>
              </a:rPr>
              <a:t>Sembra sordo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</a:rPr>
              <a:t>Mostra indifferenza Non si accorge dei pericoli</a:t>
            </a:r>
          </a:p>
        </p:txBody>
      </p:sp>
      <p:pic>
        <p:nvPicPr>
          <p:cNvPr id="100359" name="Picture 7" descr="https://encrypted-tbn2.gstatic.com/images?q=tbn:ANd9GcRmhInZBcwuh4Il6G-7JihEF8vpedZHiQVSMwFy5qBY1Ttev3s1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768" y="3429000"/>
            <a:ext cx="1974684" cy="148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ito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  <a:endParaRPr lang="it-IT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33CCDD6-A086-F36C-F712-06B7971E486F}"/>
              </a:ext>
            </a:extLst>
          </p:cNvPr>
          <p:cNvSpPr/>
          <p:nvPr/>
        </p:nvSpPr>
        <p:spPr>
          <a:xfrm>
            <a:off x="558464" y="5661248"/>
            <a:ext cx="1175323" cy="923330"/>
          </a:xfrm>
          <a:prstGeom prst="rect">
            <a:avLst/>
          </a:prstGeom>
          <a:solidFill>
            <a:srgbClr val="F30707"/>
          </a:solidFill>
        </p:spPr>
        <p:txBody>
          <a:bodyPr wrap="none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IPO</a:t>
            </a:r>
          </a:p>
        </p:txBody>
      </p:sp>
    </p:spTree>
    <p:extLst>
      <p:ext uri="{BB962C8B-B14F-4D97-AF65-F5344CB8AC3E}">
        <p14:creationId xmlns:p14="http://schemas.microsoft.com/office/powerpoint/2010/main" val="663213783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/>
          <p:cNvSpPr/>
          <p:nvPr/>
        </p:nvSpPr>
        <p:spPr>
          <a:xfrm>
            <a:off x="1879376" y="1536105"/>
            <a:ext cx="6365032" cy="4485183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33950" y="392328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Gustativa</a:t>
            </a:r>
          </a:p>
        </p:txBody>
      </p:sp>
      <p:sp>
        <p:nvSpPr>
          <p:cNvPr id="99330" name="AutoShape 2" descr="Risultati immagini per mangiare sab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Picture 1" descr="C:\Users\Lavoro\AppData\Local\Temp\fried-eggs-45635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93855"/>
            <a:ext cx="1940029" cy="131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39" name="Picture 11" descr="C:\Users\Lavoro\AppData\Local\Temp\eat-547511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1944216" cy="1333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29" name="Picture 1" descr="C:\Users\Lavoro\AppData\Local\Temp\Mozzarella_di_Bufala_Campana_DOP_(from_Avers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1811"/>
            <a:ext cx="1872208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umetto 4 15"/>
          <p:cNvSpPr/>
          <p:nvPr/>
        </p:nvSpPr>
        <p:spPr>
          <a:xfrm>
            <a:off x="104842" y="5125142"/>
            <a:ext cx="5028493" cy="1677399"/>
          </a:xfrm>
          <a:prstGeom prst="cloudCallout">
            <a:avLst>
              <a:gd name="adj1" fmla="val -49391"/>
              <a:gd name="adj2" fmla="val 446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Mangia solo cose di un certo colore, non mescolate, di una certa consistenza o disposte  in un certo modo</a:t>
            </a: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F7AF4B2-7327-B23F-7D6D-27039E4CC27A}"/>
              </a:ext>
            </a:extLst>
          </p:cNvPr>
          <p:cNvSpPr/>
          <p:nvPr/>
        </p:nvSpPr>
        <p:spPr>
          <a:xfrm>
            <a:off x="7254998" y="5740463"/>
            <a:ext cx="1431802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IPER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1357220" y="1052737"/>
            <a:ext cx="6480720" cy="4693426"/>
          </a:xfrm>
          <a:prstGeom prst="ellips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33950" y="392328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Gustativa</a:t>
            </a:r>
          </a:p>
        </p:txBody>
      </p:sp>
      <p:sp>
        <p:nvSpPr>
          <p:cNvPr id="99330" name="AutoShape 2" descr="Risultati immagini per mangiare sab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9331" name="Picture 3" descr="C:\Users\Lavoro\Documents\Bluetooth Folder\2016-02-02 11.11.48.jpg"/>
          <p:cNvPicPr>
            <a:picLocks noChangeAspect="1" noChangeArrowheads="1"/>
          </p:cNvPicPr>
          <p:nvPr/>
        </p:nvPicPr>
        <p:blipFill>
          <a:blip r:embed="rId2" cstate="print"/>
          <a:srcRect l="19055" t="6622"/>
          <a:stretch>
            <a:fillRect/>
          </a:stretch>
        </p:blipFill>
        <p:spPr bwMode="auto">
          <a:xfrm rot="11095347">
            <a:off x="4787055" y="1352764"/>
            <a:ext cx="1747368" cy="151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32" name="Picture 4" descr="C:\Users\Lavoro\Documents\Bluetooth Folder\2016-02-02 11.10.24.jpg"/>
          <p:cNvPicPr>
            <a:picLocks noChangeAspect="1" noChangeArrowheads="1"/>
          </p:cNvPicPr>
          <p:nvPr/>
        </p:nvPicPr>
        <p:blipFill>
          <a:blip r:embed="rId3" cstate="print"/>
          <a:srcRect l="18413" t="32105" r="24931" b="16905"/>
          <a:stretch>
            <a:fillRect/>
          </a:stretch>
        </p:blipFill>
        <p:spPr bwMode="auto">
          <a:xfrm>
            <a:off x="2152589" y="1837927"/>
            <a:ext cx="1920213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40" name="Picture 12" descr="C:\Users\Lavoro\AppData\Local\Temp\cherry-714438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217" y="3202665"/>
            <a:ext cx="1373606" cy="2068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42" name="Picture 14" descr="C:\Users\Lavoro\Saved Games\Desktop\cilieg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4947" y="3456836"/>
            <a:ext cx="220361" cy="648072"/>
          </a:xfrm>
          <a:prstGeom prst="rect">
            <a:avLst/>
          </a:prstGeom>
          <a:noFill/>
        </p:spPr>
      </p:pic>
      <p:pic>
        <p:nvPicPr>
          <p:cNvPr id="99341" name="Picture 13" descr="C:\Users\Lavoro\AppData\Local\Temp\billiard-157924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04908"/>
            <a:ext cx="494184" cy="494184"/>
          </a:xfrm>
          <a:prstGeom prst="rect">
            <a:avLst/>
          </a:prstGeom>
          <a:noFill/>
        </p:spPr>
      </p:pic>
      <p:sp>
        <p:nvSpPr>
          <p:cNvPr id="15" name="Fumetto 4 14"/>
          <p:cNvSpPr/>
          <p:nvPr/>
        </p:nvSpPr>
        <p:spPr>
          <a:xfrm>
            <a:off x="4108098" y="5164186"/>
            <a:ext cx="4283968" cy="1656184"/>
          </a:xfrm>
          <a:prstGeom prst="cloudCallout">
            <a:avLst>
              <a:gd name="adj1" fmla="val 57186"/>
              <a:gd name="adj2" fmla="val 3752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FFFF"/>
                </a:solidFill>
              </a:rPr>
              <a:t>Mette in bocca tutto (Picacismo)</a:t>
            </a: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DA5EB87-921F-615B-E295-11064E61EB5D}"/>
              </a:ext>
            </a:extLst>
          </p:cNvPr>
          <p:cNvSpPr/>
          <p:nvPr/>
        </p:nvSpPr>
        <p:spPr>
          <a:xfrm>
            <a:off x="558464" y="5661248"/>
            <a:ext cx="1175323" cy="923330"/>
          </a:xfrm>
          <a:prstGeom prst="rect">
            <a:avLst/>
          </a:prstGeom>
          <a:solidFill>
            <a:srgbClr val="F30707"/>
          </a:solidFill>
        </p:spPr>
        <p:txBody>
          <a:bodyPr wrap="none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IPO</a:t>
            </a:r>
          </a:p>
        </p:txBody>
      </p:sp>
    </p:spTree>
    <p:extLst>
      <p:ext uri="{BB962C8B-B14F-4D97-AF65-F5344CB8AC3E}">
        <p14:creationId xmlns:p14="http://schemas.microsoft.com/office/powerpoint/2010/main" val="259587013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2123728" y="1429491"/>
            <a:ext cx="5461527" cy="4435202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11029" y="37767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Olfattiva</a:t>
            </a:r>
          </a:p>
        </p:txBody>
      </p:sp>
      <p:sp>
        <p:nvSpPr>
          <p:cNvPr id="99330" name="AutoShape 2" descr="Risultati immagini per mangiare sab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22" name="Picture 2" descr="C:\Users\Lavoro\AppData\Local\Temp\dog-98279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3" y="2312668"/>
            <a:ext cx="3384376" cy="223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umetto 4 15"/>
          <p:cNvSpPr/>
          <p:nvPr/>
        </p:nvSpPr>
        <p:spPr>
          <a:xfrm>
            <a:off x="588271" y="4856110"/>
            <a:ext cx="5148064" cy="1666165"/>
          </a:xfrm>
          <a:prstGeom prst="cloudCallout">
            <a:avLst>
              <a:gd name="adj1" fmla="val -55323"/>
              <a:gd name="adj2" fmla="val 550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E’disturbato attratto</a:t>
            </a:r>
          </a:p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da odori anche impercettibili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A674118-466D-0A9A-2FD9-2305284005FD}"/>
              </a:ext>
            </a:extLst>
          </p:cNvPr>
          <p:cNvSpPr/>
          <p:nvPr/>
        </p:nvSpPr>
        <p:spPr>
          <a:xfrm>
            <a:off x="7254998" y="5740463"/>
            <a:ext cx="1431802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IPER</a:t>
            </a:r>
          </a:p>
        </p:txBody>
      </p:sp>
    </p:spTree>
    <p:extLst>
      <p:ext uri="{BB962C8B-B14F-4D97-AF65-F5344CB8AC3E}">
        <p14:creationId xmlns:p14="http://schemas.microsoft.com/office/powerpoint/2010/main" val="341148351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1235883" y="1609063"/>
            <a:ext cx="6295091" cy="4404295"/>
          </a:xfrm>
          <a:prstGeom prst="ellipse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 rot="20493497">
            <a:off x="211029" y="377676"/>
            <a:ext cx="20366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Olfattiva</a:t>
            </a:r>
          </a:p>
        </p:txBody>
      </p:sp>
      <p:sp>
        <p:nvSpPr>
          <p:cNvPr id="99330" name="AutoShape 2" descr="Risultati immagini per mangiare sab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21" name="Picture 1" descr="C:\Users\Lavoro\AppData\Local\Temp\dog-47051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22091" y="2058718"/>
            <a:ext cx="4099817" cy="21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umetto 4 14"/>
          <p:cNvSpPr/>
          <p:nvPr/>
        </p:nvSpPr>
        <p:spPr>
          <a:xfrm>
            <a:off x="4371774" y="4629056"/>
            <a:ext cx="4283968" cy="1800200"/>
          </a:xfrm>
          <a:prstGeom prst="cloudCallout">
            <a:avLst>
              <a:gd name="adj1" fmla="val 52148"/>
              <a:gd name="adj2" fmla="val 57342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FFFF"/>
                </a:solidFill>
              </a:rPr>
              <a:t>Mostra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</a:rPr>
              <a:t> indifferenza anche ad odori molto sgradevoli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386EFEC-1C71-D8FB-AEBD-D748C07BA195}"/>
              </a:ext>
            </a:extLst>
          </p:cNvPr>
          <p:cNvSpPr/>
          <p:nvPr/>
        </p:nvSpPr>
        <p:spPr>
          <a:xfrm>
            <a:off x="558464" y="5661248"/>
            <a:ext cx="1175323" cy="923330"/>
          </a:xfrm>
          <a:prstGeom prst="rect">
            <a:avLst/>
          </a:prstGeom>
          <a:solidFill>
            <a:srgbClr val="F30707"/>
          </a:solidFill>
        </p:spPr>
        <p:txBody>
          <a:bodyPr wrap="none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IPO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 rot="20372278">
            <a:off x="240095" y="601842"/>
            <a:ext cx="203662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Sensibilità </a:t>
            </a:r>
          </a:p>
          <a:p>
            <a:pPr algn="ctr"/>
            <a:r>
              <a:rPr lang="it-IT" sz="2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Visiva</a:t>
            </a:r>
          </a:p>
        </p:txBody>
      </p:sp>
      <p:sp>
        <p:nvSpPr>
          <p:cNvPr id="99330" name="AutoShape 2" descr="Risultati immagini per mangiare sab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683" name="Picture 3" descr="C:\Users\Lavoro\AppData\Local\Temp\light-386686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1992221" cy="149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4" name="Picture 4" descr="C:\Users\Lavoro\AppData\Local\Temp\steelwool-45884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232248" cy="148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5" name="Picture 5" descr="C:\Users\Lavoro\AppData\Local\Temp\kiwi-1143717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1950720" cy="129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6" name="Picture 6" descr="C:\Users\Lavoro\AppData\Local\Temp\cat-697113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2376264" cy="158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2" name="Picture 2" descr="C:\Users\Lavoro\AppData\Local\Temp\bokeh-lights-298307_1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24944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umetto 4 15"/>
          <p:cNvSpPr/>
          <p:nvPr/>
        </p:nvSpPr>
        <p:spPr>
          <a:xfrm>
            <a:off x="251520" y="4653136"/>
            <a:ext cx="8892480" cy="2204864"/>
          </a:xfrm>
          <a:prstGeom prst="cloudCallout">
            <a:avLst>
              <a:gd name="adj1" fmla="val -47175"/>
              <a:gd name="adj2" fmla="val 404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Disturbato, Attratto, </a:t>
            </a:r>
            <a:r>
              <a:rPr lang="it-IT" sz="2800" dirty="0" err="1">
                <a:solidFill>
                  <a:srgbClr val="FF0000"/>
                </a:solidFill>
              </a:rPr>
              <a:t>Confuso…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o più raramente indifferente</a:t>
            </a:r>
          </a:p>
          <a:p>
            <a:pPr algn="ctr"/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da/ad abbagli, luci, colori di un certo tipo, forme,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riflessi…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Conseguenze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4437112"/>
            <a:ext cx="8229600" cy="1905075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  <a:p>
            <a:pPr lvl="0" algn="ctr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</p:txBody>
      </p:sp>
      <p:sp>
        <p:nvSpPr>
          <p:cNvPr id="98306" name="AutoShape 2" descr="Risultati immagini per arrabbi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8308" name="AutoShape 4" descr="Risultati immagini per arrabbi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8310" name="Picture 6" descr="C:\Users\Lavoro\AppData\Local\Temp\child-59451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2942456" cy="195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11" name="Picture 7" descr="C:\Users\Lavoro\AppData\Local\Temp\teenager-77505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29000"/>
            <a:ext cx="1849143" cy="278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12" name="Picture 8" descr="C:\Users\Lavoro\AppData\Local\Temp\amazed-19214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429000"/>
            <a:ext cx="1872208" cy="281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309" name="Picture 5" descr="C:\Users\Lavoro\AppData\Local\Temp\anger-18615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008"/>
            <a:ext cx="1800200" cy="269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tangolo 12"/>
          <p:cNvSpPr/>
          <p:nvPr/>
        </p:nvSpPr>
        <p:spPr>
          <a:xfrm>
            <a:off x="3203848" y="4869160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043608" y="4642009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580112" y="4941168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380312" y="4869160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656000" y="154819"/>
            <a:ext cx="7488000" cy="1651816"/>
          </a:xfrm>
        </p:spPr>
        <p:txBody>
          <a:bodyPr>
            <a:noAutofit/>
          </a:bodyPr>
          <a:lstStyle/>
          <a:p>
            <a:pPr algn="r"/>
            <a:r>
              <a:rPr lang="it-IT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di comprensione, </a:t>
            </a:r>
            <a:b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 associazione dei sentimenti, </a:t>
            </a:r>
            <a:b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stati d’animo e di espressioni facciali</a:t>
            </a:r>
          </a:p>
        </p:txBody>
      </p:sp>
      <p:sp>
        <p:nvSpPr>
          <p:cNvPr id="19" name="Rettangolo 18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metto 3 9"/>
          <p:cNvSpPr/>
          <p:nvPr/>
        </p:nvSpPr>
        <p:spPr>
          <a:xfrm>
            <a:off x="2408269" y="1969875"/>
            <a:ext cx="3528392" cy="936104"/>
          </a:xfrm>
          <a:prstGeom prst="wedgeEllipseCallout">
            <a:avLst>
              <a:gd name="adj1" fmla="val -22145"/>
              <a:gd name="adj2" fmla="val 7733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Tocco… e il giocattolo suona!</a:t>
            </a:r>
          </a:p>
        </p:txBody>
      </p:sp>
      <p:sp>
        <p:nvSpPr>
          <p:cNvPr id="13" name="Fumetto 3 12"/>
          <p:cNvSpPr/>
          <p:nvPr/>
        </p:nvSpPr>
        <p:spPr>
          <a:xfrm>
            <a:off x="5815601" y="2496596"/>
            <a:ext cx="3168352" cy="1080120"/>
          </a:xfrm>
          <a:prstGeom prst="wedgeEllipseCallout">
            <a:avLst>
              <a:gd name="adj1" fmla="val 24605"/>
              <a:gd name="adj2" fmla="val 808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Soffio….e la pallina si sposta</a:t>
            </a:r>
          </a:p>
        </p:txBody>
      </p:sp>
      <p:sp>
        <p:nvSpPr>
          <p:cNvPr id="14" name="Fumetto 3 13"/>
          <p:cNvSpPr/>
          <p:nvPr/>
        </p:nvSpPr>
        <p:spPr>
          <a:xfrm>
            <a:off x="179512" y="3157702"/>
            <a:ext cx="3563888" cy="1080120"/>
          </a:xfrm>
          <a:prstGeom prst="wedgeEllipseCallout">
            <a:avLst>
              <a:gd name="adj1" fmla="val -21942"/>
              <a:gd name="adj2" fmla="val 7656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Carico la trottola… 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lei trottola gira</a:t>
            </a:r>
          </a:p>
        </p:txBody>
      </p:sp>
      <p:sp>
        <p:nvSpPr>
          <p:cNvPr id="15" name="Fumetto 3 14"/>
          <p:cNvSpPr/>
          <p:nvPr/>
        </p:nvSpPr>
        <p:spPr>
          <a:xfrm>
            <a:off x="3491880" y="3789040"/>
            <a:ext cx="4248472" cy="1152128"/>
          </a:xfrm>
          <a:prstGeom prst="wedgeEllipseCallout">
            <a:avLst>
              <a:gd name="adj1" fmla="val 20731"/>
              <a:gd name="adj2" fmla="val 88620"/>
            </a:avLst>
          </a:prstGeom>
          <a:solidFill>
            <a:srgbClr val="FFD36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Piove e fa freddo…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esco senza giacca 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 ammalo</a:t>
            </a:r>
          </a:p>
        </p:txBody>
      </p:sp>
      <p:sp>
        <p:nvSpPr>
          <p:cNvPr id="16" name="Fumetto 3 15"/>
          <p:cNvSpPr/>
          <p:nvPr/>
        </p:nvSpPr>
        <p:spPr>
          <a:xfrm>
            <a:off x="92939" y="4759221"/>
            <a:ext cx="4536504" cy="1008112"/>
          </a:xfrm>
          <a:prstGeom prst="wedgeEllipseCallout">
            <a:avLst>
              <a:gd name="adj1" fmla="val -23129"/>
              <a:gd name="adj2" fmla="val 77562"/>
            </a:avLst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Tiro i capelli al compagno… e lui piange dal male</a:t>
            </a:r>
          </a:p>
        </p:txBody>
      </p:sp>
      <p:sp>
        <p:nvSpPr>
          <p:cNvPr id="17" name="Fumetto 3 16"/>
          <p:cNvSpPr/>
          <p:nvPr/>
        </p:nvSpPr>
        <p:spPr>
          <a:xfrm>
            <a:off x="2915816" y="5589240"/>
            <a:ext cx="6228184" cy="1080120"/>
          </a:xfrm>
          <a:prstGeom prst="wedgeEllipseCallout">
            <a:avLst>
              <a:gd name="adj1" fmla="val -27319"/>
              <a:gd name="adj2" fmla="val 7285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ascolto e guardo la maestra…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ricevo un premio – capisco la lezione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699792" y="81753"/>
            <a:ext cx="640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 comprensione e</a:t>
            </a:r>
          </a:p>
          <a:p>
            <a:pPr algn="r"/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relazione tra Causa ed Effetto</a:t>
            </a:r>
            <a:endParaRPr lang="it-IT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412128" y="50316"/>
            <a:ext cx="66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it-IT" sz="36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 nel comprendere </a:t>
            </a:r>
          </a:p>
          <a:p>
            <a:pPr lvl="0" algn="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Turni e  Regole di gioco</a:t>
            </a:r>
          </a:p>
        </p:txBody>
      </p:sp>
      <p:pic>
        <p:nvPicPr>
          <p:cNvPr id="75778" name="Picture 2" descr="https://encrypted-tbn1.gstatic.com/images?q=tbn:ANd9GcS2fUTcLirVQe3vL11Xjh5vurZRrKw-C3XtvbYY7ElRP-8FWb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2564904"/>
            <a:ext cx="1409769" cy="122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0" name="Picture 4" descr="Risultati immagini per GIOCHI TAV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144016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2" name="Picture 6" descr="https://encrypted-tbn0.gstatic.com/images?q=tbn:ANd9GcRbhnV6m7IUAOTOpi3ttczA1MCf1bu0fxYJ6zE4GaB_MJV9dGY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110780" cy="158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4" name="Picture 8" descr="https://encrypted-tbn3.gstatic.com/images?q=tbn:ANd9GcQeax9aQFlfMNh3QZ80KuUH-QB0gtiUz1T23AR1v0rzbvnsWmBIz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437112"/>
            <a:ext cx="2296515" cy="153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6" name="Picture 10" descr="https://encrypted-tbn2.gstatic.com/images?q=tbn:ANd9GcQvJzvj9o0387pUMadHVg-X0d_y0UIoGoVdreSTEuZNdxOASEPMF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068960"/>
            <a:ext cx="3096344" cy="2054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ttangolo 9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C:\Users\Lavoro\AppData\Local\Temp\adult-15814_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861048"/>
            <a:ext cx="4876800" cy="3246120"/>
          </a:xfrm>
          <a:prstGeom prst="rect">
            <a:avLst/>
          </a:prstGeom>
          <a:noFill/>
        </p:spPr>
      </p:pic>
      <p:sp>
        <p:nvSpPr>
          <p:cNvPr id="14" name="Fumetto 4 13"/>
          <p:cNvSpPr/>
          <p:nvPr/>
        </p:nvSpPr>
        <p:spPr>
          <a:xfrm>
            <a:off x="31032" y="1140760"/>
            <a:ext cx="8738120" cy="3456384"/>
          </a:xfrm>
          <a:prstGeom prst="cloudCallout">
            <a:avLst>
              <a:gd name="adj1" fmla="val 19240"/>
              <a:gd name="adj2" fmla="val 55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4093" y="6854330"/>
            <a:ext cx="1876339" cy="55193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  <a:p>
            <a:pPr lvl="0" algn="ctr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7037408" y="2720051"/>
            <a:ext cx="208344" cy="636607"/>
          </a:xfrm>
          <a:custGeom>
            <a:avLst/>
            <a:gdLst>
              <a:gd name="connsiteX0" fmla="*/ 0 w 208344"/>
              <a:gd name="connsiteY0" fmla="*/ 0 h 636607"/>
              <a:gd name="connsiteX1" fmla="*/ 34724 w 208344"/>
              <a:gd name="connsiteY1" fmla="*/ 81022 h 636607"/>
              <a:gd name="connsiteX2" fmla="*/ 57873 w 208344"/>
              <a:gd name="connsiteY2" fmla="*/ 115746 h 636607"/>
              <a:gd name="connsiteX3" fmla="*/ 69448 w 208344"/>
              <a:gd name="connsiteY3" fmla="*/ 150471 h 636607"/>
              <a:gd name="connsiteX4" fmla="*/ 104172 w 208344"/>
              <a:gd name="connsiteY4" fmla="*/ 185195 h 636607"/>
              <a:gd name="connsiteX5" fmla="*/ 162045 w 208344"/>
              <a:gd name="connsiteY5" fmla="*/ 289367 h 636607"/>
              <a:gd name="connsiteX6" fmla="*/ 173620 w 208344"/>
              <a:gd name="connsiteY6" fmla="*/ 451412 h 636607"/>
              <a:gd name="connsiteX7" fmla="*/ 196769 w 208344"/>
              <a:gd name="connsiteY7" fmla="*/ 532435 h 636607"/>
              <a:gd name="connsiteX8" fmla="*/ 208344 w 208344"/>
              <a:gd name="connsiteY8" fmla="*/ 578734 h 636607"/>
              <a:gd name="connsiteX9" fmla="*/ 185195 w 208344"/>
              <a:gd name="connsiteY9" fmla="*/ 636607 h 63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344" h="636607">
                <a:moveTo>
                  <a:pt x="0" y="0"/>
                </a:moveTo>
                <a:cubicBezTo>
                  <a:pt x="11575" y="27007"/>
                  <a:pt x="21583" y="54741"/>
                  <a:pt x="34724" y="81022"/>
                </a:cubicBezTo>
                <a:cubicBezTo>
                  <a:pt x="40945" y="93464"/>
                  <a:pt x="51652" y="103304"/>
                  <a:pt x="57873" y="115746"/>
                </a:cubicBezTo>
                <a:cubicBezTo>
                  <a:pt x="63329" y="126659"/>
                  <a:pt x="62680" y="140319"/>
                  <a:pt x="69448" y="150471"/>
                </a:cubicBezTo>
                <a:cubicBezTo>
                  <a:pt x="78528" y="164091"/>
                  <a:pt x="94122" y="172274"/>
                  <a:pt x="104172" y="185195"/>
                </a:cubicBezTo>
                <a:cubicBezTo>
                  <a:pt x="150604" y="244894"/>
                  <a:pt x="144581" y="236976"/>
                  <a:pt x="162045" y="289367"/>
                </a:cubicBezTo>
                <a:cubicBezTo>
                  <a:pt x="165903" y="343382"/>
                  <a:pt x="167640" y="397591"/>
                  <a:pt x="173620" y="451412"/>
                </a:cubicBezTo>
                <a:cubicBezTo>
                  <a:pt x="176909" y="481010"/>
                  <a:pt x="188789" y="504506"/>
                  <a:pt x="196769" y="532435"/>
                </a:cubicBezTo>
                <a:cubicBezTo>
                  <a:pt x="201139" y="547731"/>
                  <a:pt x="204486" y="563301"/>
                  <a:pt x="208344" y="578734"/>
                </a:cubicBezTo>
                <a:lnTo>
                  <a:pt x="185195" y="63660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5234" name="Picture 2" descr="C:\Users\Lavoro\AppData\Local\Temp\insect-1140026_640.jpg"/>
          <p:cNvPicPr>
            <a:picLocks noChangeAspect="1" noChangeArrowheads="1"/>
          </p:cNvPicPr>
          <p:nvPr/>
        </p:nvPicPr>
        <p:blipFill>
          <a:blip r:embed="rId4" cstate="print"/>
          <a:srcRect l="19048" t="19025" r="38095" b="9434"/>
          <a:stretch>
            <a:fillRect/>
          </a:stretch>
        </p:blipFill>
        <p:spPr bwMode="auto">
          <a:xfrm>
            <a:off x="6718177" y="1772816"/>
            <a:ext cx="1835867" cy="203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Lavoro\AppData\Local\Temp\caterpillar-391650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93" y="2508896"/>
            <a:ext cx="2293829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6" name="Picture 4" descr="C:\Users\Lavoro\AppData\Local\Temp\toothed-belt-drive-209677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876" y="2763302"/>
            <a:ext cx="2088232" cy="1733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umetto 1 25"/>
          <p:cNvSpPr/>
          <p:nvPr/>
        </p:nvSpPr>
        <p:spPr>
          <a:xfrm>
            <a:off x="467544" y="5085184"/>
            <a:ext cx="4032448" cy="1584176"/>
          </a:xfrm>
          <a:prstGeom prst="wedgeRectCallout">
            <a:avLst>
              <a:gd name="adj1" fmla="val -60333"/>
              <a:gd name="adj2" fmla="val 541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…Che</a:t>
            </a:r>
            <a:r>
              <a:rPr lang="it-IT" sz="32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si concentra in modo particolare sui</a:t>
            </a:r>
          </a:p>
          <a:p>
            <a:pPr algn="ctr"/>
            <a:r>
              <a:rPr lang="it-IT" sz="32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DETTAGLI</a:t>
            </a:r>
          </a:p>
        </p:txBody>
      </p:sp>
      <p:pic>
        <p:nvPicPr>
          <p:cNvPr id="120834" name="Picture 2" descr="C:\Users\Lavoro\AppData\Local\Temp\abstract-21851_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628275"/>
            <a:ext cx="2160240" cy="1437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49" name="Picture 1" descr="C:\Users\Lavoro\AppData\Local\Temp\passenger-traffic-122999_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2697" y="1515731"/>
            <a:ext cx="2215480" cy="1440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24136"/>
          </a:xfrm>
        </p:spPr>
        <p:txBody>
          <a:bodyPr>
            <a:normAutofit fontScale="90000"/>
          </a:bodyPr>
          <a:lstStyle/>
          <a:p>
            <a:pPr lvl="0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Modalità di associazione e pensiero …CONCRETO e VISIVO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30707"/>
                </a:solidFill>
                <a:latin typeface="Comic Sans MS" pitchFamily="66" charset="0"/>
              </a:rPr>
              <a:t> </a:t>
            </a:r>
            <a:br>
              <a:rPr lang="it-IT" sz="4000" dirty="0">
                <a:solidFill>
                  <a:srgbClr val="F30707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…Poco tempo per raccontarvi</a:t>
            </a:r>
            <a:b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parlare di un tema impegnativo: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4BEB-396D-42AC-A2D7-32873E956032}" type="datetime1">
              <a:rPr lang="it-IT" smtClean="0"/>
              <a:pPr/>
              <a:t>12/09/2023</a:t>
            </a:fld>
            <a:endParaRPr lang="it-IT" dirty="0"/>
          </a:p>
        </p:txBody>
      </p:sp>
      <p:pic>
        <p:nvPicPr>
          <p:cNvPr id="116738" name="Picture 2" descr="C:\Users\Lavoro\AppData\Local\Temp\keyboard-114439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26816"/>
            <a:ext cx="3859081" cy="2728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6737" name="Picture 1" descr="C:\Users\Lavoro\AppData\Local\Temp\clock-651111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4414"/>
            <a:ext cx="3707904" cy="247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0"/>
            <a:ext cx="4391984" cy="1368152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 di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Immaginazione</a:t>
            </a:r>
            <a:b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23928" y="1772816"/>
            <a:ext cx="522007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Far finta di essere…</a:t>
            </a:r>
          </a:p>
        </p:txBody>
      </p:sp>
      <p:sp>
        <p:nvSpPr>
          <p:cNvPr id="8" name="Fumetto 3 7"/>
          <p:cNvSpPr/>
          <p:nvPr/>
        </p:nvSpPr>
        <p:spPr>
          <a:xfrm>
            <a:off x="395536" y="2996952"/>
            <a:ext cx="3600400" cy="1440160"/>
          </a:xfrm>
          <a:prstGeom prst="wedgeEllipseCallout">
            <a:avLst>
              <a:gd name="adj1" fmla="val -26977"/>
              <a:gd name="adj2" fmla="val 8093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 indiano…</a:t>
            </a:r>
          </a:p>
        </p:txBody>
      </p:sp>
      <p:sp>
        <p:nvSpPr>
          <p:cNvPr id="10" name="Fumetto 3 9"/>
          <p:cNvSpPr/>
          <p:nvPr/>
        </p:nvSpPr>
        <p:spPr>
          <a:xfrm>
            <a:off x="4139952" y="3140968"/>
            <a:ext cx="4320480" cy="1440160"/>
          </a:xfrm>
          <a:prstGeom prst="wedgeEllipseCallout">
            <a:avLst>
              <a:gd name="adj1" fmla="val 43343"/>
              <a:gd name="adj2" fmla="val 8195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 falegname…</a:t>
            </a:r>
          </a:p>
        </p:txBody>
      </p:sp>
      <p:sp>
        <p:nvSpPr>
          <p:cNvPr id="12" name="Fumetto 3 11"/>
          <p:cNvSpPr/>
          <p:nvPr/>
        </p:nvSpPr>
        <p:spPr>
          <a:xfrm>
            <a:off x="1043608" y="4725144"/>
            <a:ext cx="3960440" cy="1440160"/>
          </a:xfrm>
          <a:prstGeom prst="wedgeEllipseCallout">
            <a:avLst>
              <a:gd name="adj1" fmla="val -26977"/>
              <a:gd name="adj2" fmla="val 80933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Una formica… </a:t>
            </a:r>
          </a:p>
        </p:txBody>
      </p:sp>
      <p:sp>
        <p:nvSpPr>
          <p:cNvPr id="13" name="Fumetto 3 12"/>
          <p:cNvSpPr/>
          <p:nvPr/>
        </p:nvSpPr>
        <p:spPr>
          <a:xfrm>
            <a:off x="4860032" y="5157192"/>
            <a:ext cx="3600400" cy="1440160"/>
          </a:xfrm>
          <a:prstGeom prst="wedgeEllipseCallout">
            <a:avLst>
              <a:gd name="adj1" fmla="val 58226"/>
              <a:gd name="adj2" fmla="val 553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Una statua…</a:t>
            </a:r>
          </a:p>
        </p:txBody>
      </p:sp>
      <p:sp>
        <p:nvSpPr>
          <p:cNvPr id="9" name="Rettangolo 8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metto 3 7"/>
          <p:cNvSpPr/>
          <p:nvPr/>
        </p:nvSpPr>
        <p:spPr>
          <a:xfrm>
            <a:off x="395536" y="2996952"/>
            <a:ext cx="3600400" cy="1440160"/>
          </a:xfrm>
          <a:prstGeom prst="wedgeEllipseCallout">
            <a:avLst>
              <a:gd name="adj1" fmla="val -49005"/>
              <a:gd name="adj2" fmla="val 57609"/>
            </a:avLst>
          </a:prstGeom>
          <a:solidFill>
            <a:srgbClr val="FF5BA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…Una</a:t>
            </a: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torta</a:t>
            </a:r>
          </a:p>
        </p:txBody>
      </p:sp>
      <p:sp>
        <p:nvSpPr>
          <p:cNvPr id="10" name="Fumetto 3 9"/>
          <p:cNvSpPr/>
          <p:nvPr/>
        </p:nvSpPr>
        <p:spPr>
          <a:xfrm>
            <a:off x="4716016" y="3284985"/>
            <a:ext cx="3888432" cy="1152127"/>
          </a:xfrm>
          <a:prstGeom prst="wedgeEllipseCallout">
            <a:avLst>
              <a:gd name="adj1" fmla="val 53901"/>
              <a:gd name="adj2" fmla="val 67381"/>
            </a:avLst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…Una</a:t>
            </a: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gara con le auto</a:t>
            </a:r>
          </a:p>
        </p:txBody>
      </p:sp>
      <p:sp>
        <p:nvSpPr>
          <p:cNvPr id="12" name="Fumetto 3 11"/>
          <p:cNvSpPr/>
          <p:nvPr/>
        </p:nvSpPr>
        <p:spPr>
          <a:xfrm>
            <a:off x="467544" y="4725144"/>
            <a:ext cx="4248472" cy="1440160"/>
          </a:xfrm>
          <a:prstGeom prst="wedgeEllipseCallout">
            <a:avLst>
              <a:gd name="adj1" fmla="val -26977"/>
              <a:gd name="adj2" fmla="val 80933"/>
            </a:avLst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…Uno</a:t>
            </a: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3200" b="1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schampoo</a:t>
            </a:r>
            <a:endParaRPr lang="it-IT" sz="3200" b="1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4716016" y="5157192"/>
            <a:ext cx="4176464" cy="1440160"/>
          </a:xfrm>
          <a:prstGeom prst="wedgeEllipseCallout">
            <a:avLst>
              <a:gd name="adj1" fmla="val 51971"/>
              <a:gd name="adj2" fmla="val 585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…Una telefonata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23928" y="1772816"/>
            <a:ext cx="5220072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Far finta di fare… </a:t>
            </a:r>
          </a:p>
        </p:txBody>
      </p:sp>
      <p:sp>
        <p:nvSpPr>
          <p:cNvPr id="11" name="Rettangolo 10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4716016" y="0"/>
            <a:ext cx="4391984" cy="1368152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 di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Immaginazione</a:t>
            </a:r>
            <a:b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metto 3 7"/>
          <p:cNvSpPr/>
          <p:nvPr/>
        </p:nvSpPr>
        <p:spPr>
          <a:xfrm>
            <a:off x="0" y="2852936"/>
            <a:ext cx="4716016" cy="1584176"/>
          </a:xfrm>
          <a:prstGeom prst="wedgeEllipseCallout">
            <a:avLst>
              <a:gd name="adj1" fmla="val -43003"/>
              <a:gd name="adj2" fmla="val 61496"/>
            </a:avLst>
          </a:prstGeom>
          <a:solidFill>
            <a:srgbClr val="FF5BA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 la matita sia un cucchiaio… </a:t>
            </a:r>
          </a:p>
        </p:txBody>
      </p:sp>
      <p:sp>
        <p:nvSpPr>
          <p:cNvPr id="10" name="Fumetto 3 9"/>
          <p:cNvSpPr/>
          <p:nvPr/>
        </p:nvSpPr>
        <p:spPr>
          <a:xfrm>
            <a:off x="4823520" y="2852936"/>
            <a:ext cx="4320480" cy="1440160"/>
          </a:xfrm>
          <a:prstGeom prst="wedgeEllipseCallout">
            <a:avLst>
              <a:gd name="adj1" fmla="val 43343"/>
              <a:gd name="adj2" fmla="val 81958"/>
            </a:avLst>
          </a:prstGeom>
          <a:solidFill>
            <a:srgbClr val="E5472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 l’ombrello sia una </a:t>
            </a:r>
            <a:r>
              <a:rPr lang="it-IT" sz="3200" b="1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spada…</a:t>
            </a:r>
            <a:endParaRPr lang="it-IT" sz="3200" b="1" dirty="0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0" y="4725144"/>
            <a:ext cx="4716016" cy="1584176"/>
          </a:xfrm>
          <a:prstGeom prst="wedgeEllipseCallout">
            <a:avLst>
              <a:gd name="adj1" fmla="val -25790"/>
              <a:gd name="adj2" fmla="val 67975"/>
            </a:avLst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 il birillo sia un microfono… </a:t>
            </a:r>
          </a:p>
        </p:txBody>
      </p:sp>
      <p:sp>
        <p:nvSpPr>
          <p:cNvPr id="13" name="Fumetto 3 12"/>
          <p:cNvSpPr/>
          <p:nvPr/>
        </p:nvSpPr>
        <p:spPr>
          <a:xfrm>
            <a:off x="4788024" y="4509120"/>
            <a:ext cx="3888432" cy="2016224"/>
          </a:xfrm>
          <a:prstGeom prst="wedgeEllipseCallout">
            <a:avLst>
              <a:gd name="adj1" fmla="val 58226"/>
              <a:gd name="adj2" fmla="val 5533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 il piatto sia il volante di una auto…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283968" y="1772816"/>
            <a:ext cx="486003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Far finta che sia…</a:t>
            </a:r>
          </a:p>
        </p:txBody>
      </p:sp>
      <p:sp>
        <p:nvSpPr>
          <p:cNvPr id="9" name="Rettangolo 8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716016" y="0"/>
            <a:ext cx="4391984" cy="1368152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 di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Immaginazione</a:t>
            </a:r>
            <a:br>
              <a:rPr lang="it-IT" sz="4000" b="1" dirty="0">
                <a:solidFill>
                  <a:srgbClr val="FFFFFF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C:\Users\Lavoro\AppData\Local\Temp\speech-1019777_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2132856"/>
            <a:ext cx="8280920" cy="4957733"/>
          </a:xfrm>
          <a:prstGeom prst="rect">
            <a:avLst/>
          </a:prstGeom>
          <a:noFill/>
        </p:spPr>
      </p:pic>
      <p:sp>
        <p:nvSpPr>
          <p:cNvPr id="18" name="Fumetto 3 17"/>
          <p:cNvSpPr/>
          <p:nvPr/>
        </p:nvSpPr>
        <p:spPr>
          <a:xfrm>
            <a:off x="1331640" y="1196752"/>
            <a:ext cx="7812360" cy="3456384"/>
          </a:xfrm>
          <a:prstGeom prst="wedgeEllipseCallout">
            <a:avLst>
              <a:gd name="adj1" fmla="val -43480"/>
              <a:gd name="adj2" fmla="val 448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5556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  <a:p>
            <a:pPr lvl="0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  <a:p>
            <a:pPr lvl="0" algn="ctr">
              <a:buNone/>
            </a:pPr>
            <a:endParaRPr lang="it-IT" b="1" dirty="0">
              <a:solidFill>
                <a:srgbClr val="E5472D"/>
              </a:solidFill>
              <a:hlinkClick r:id="rId3"/>
            </a:endParaRPr>
          </a:p>
        </p:txBody>
      </p:sp>
      <p:pic>
        <p:nvPicPr>
          <p:cNvPr id="4" name="Picture 1" descr="C:\Users\Lavoro\AppData\Local\Temp\museum-1015720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562" y="1268760"/>
            <a:ext cx="1935574" cy="172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86" name="Picture 2" descr="C:\Users\Lavoro\AppData\Local\Temp\loch-ness-151851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28800"/>
            <a:ext cx="1944215" cy="104501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87" name="Picture 3" descr="C:\Users\Lavoro\AppData\Local\Temp\stegosaurus-24752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708921"/>
            <a:ext cx="232753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88" name="Picture 4" descr="C:\Users\Lavoro\AppData\Local\Temp\dinosaur-875614_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1988840"/>
            <a:ext cx="205543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umetto 4 14"/>
          <p:cNvSpPr/>
          <p:nvPr/>
        </p:nvSpPr>
        <p:spPr>
          <a:xfrm>
            <a:off x="3851920" y="4581128"/>
            <a:ext cx="4968552" cy="1844824"/>
          </a:xfrm>
          <a:prstGeom prst="cloudCallout">
            <a:avLst>
              <a:gd name="adj1" fmla="val 43133"/>
              <a:gd name="adj2" fmla="val 585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Parla sempre dello stesso argomento!</a:t>
            </a:r>
          </a:p>
        </p:txBody>
      </p:sp>
      <p:pic>
        <p:nvPicPr>
          <p:cNvPr id="93190" name="Picture 6" descr="C:\Users\Lavoro\AppData\Local\Temp\dino-334955_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6874" y="2924944"/>
            <a:ext cx="175323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ttangolo 12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57200" y="75556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  <p:pic>
        <p:nvPicPr>
          <p:cNvPr id="6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75987" t="62501"/>
          <a:stretch>
            <a:fillRect/>
          </a:stretch>
        </p:blipFill>
        <p:spPr bwMode="auto">
          <a:xfrm>
            <a:off x="6012160" y="1916832"/>
            <a:ext cx="2915816" cy="315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umetto 4 7"/>
          <p:cNvSpPr/>
          <p:nvPr/>
        </p:nvSpPr>
        <p:spPr>
          <a:xfrm>
            <a:off x="107504" y="4034397"/>
            <a:ext cx="5040560" cy="2634963"/>
          </a:xfrm>
          <a:prstGeom prst="cloudCallout">
            <a:avLst>
              <a:gd name="adj1" fmla="val -47250"/>
              <a:gd name="adj2" fmla="val 502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AF0505"/>
              </a:solidFill>
            </a:endParaRPr>
          </a:p>
          <a:p>
            <a:pPr algn="ctr"/>
            <a:r>
              <a:rPr lang="it-IT" b="1" dirty="0">
                <a:solidFill>
                  <a:srgbClr val="AF0505"/>
                </a:solidFill>
              </a:rPr>
              <a:t>DIFFICOLTA’ VERBALI:</a:t>
            </a:r>
          </a:p>
          <a:p>
            <a:pPr algn="ctr"/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Ridotta  capacità di emettere i suoni, di elaborare frasi ed esprimere un concetto in maniera chiara o con un tono di voce adeguato</a:t>
            </a:r>
          </a:p>
        </p:txBody>
      </p:sp>
      <p:pic>
        <p:nvPicPr>
          <p:cNvPr id="92161" name="Picture 1" descr="C:\Users\Lavoro\AppData\Local\Temp\speech-1027500_6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449591"/>
            <a:ext cx="2880320" cy="2880320"/>
          </a:xfrm>
          <a:prstGeom prst="rect">
            <a:avLst/>
          </a:prstGeom>
          <a:noFill/>
        </p:spPr>
      </p:pic>
      <p:pic>
        <p:nvPicPr>
          <p:cNvPr id="92162" name="Picture 2" descr="C:\Users\Lavoro\AppData\Local\Temp\speech-1026397_6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9048" y="819460"/>
            <a:ext cx="3312368" cy="3312368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880535" y="1799695"/>
            <a:ext cx="864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????</a:t>
            </a:r>
          </a:p>
        </p:txBody>
      </p:sp>
      <p:sp>
        <p:nvSpPr>
          <p:cNvPr id="12" name="Rettangolo 11"/>
          <p:cNvSpPr/>
          <p:nvPr/>
        </p:nvSpPr>
        <p:spPr>
          <a:xfrm rot="2602314">
            <a:off x="3897850" y="1254791"/>
            <a:ext cx="15240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 </a:t>
            </a:r>
          </a:p>
          <a:p>
            <a:pPr algn="ctr"/>
            <a:r>
              <a:rPr lang="it-IT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Ktc</a:t>
            </a:r>
            <a:r>
              <a:rPr lang="it-IT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it-IT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vz</a:t>
            </a:r>
            <a:endParaRPr lang="it-IT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</a:t>
            </a:r>
            <a:r>
              <a:rPr lang="it-IT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kjdcls</a:t>
            </a:r>
            <a:endParaRPr lang="it-IT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Fumetto 4 12"/>
          <p:cNvSpPr/>
          <p:nvPr/>
        </p:nvSpPr>
        <p:spPr>
          <a:xfrm>
            <a:off x="5868144" y="4379770"/>
            <a:ext cx="3203848" cy="1944216"/>
          </a:xfrm>
          <a:prstGeom prst="cloudCallout">
            <a:avLst>
              <a:gd name="adj1" fmla="val 43142"/>
              <a:gd name="adj2" fmla="val 643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AF0505"/>
                </a:solidFill>
              </a:rPr>
              <a:t>ECOLALIA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</a:rPr>
              <a:t>Ripetere frasi a pappagallo</a:t>
            </a:r>
          </a:p>
        </p:txBody>
      </p:sp>
      <p:sp>
        <p:nvSpPr>
          <p:cNvPr id="14" name="Rettangolo 13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iocresco.it/images/phocagallery/Picture_cards/Azioni/Indicare/thumbs/phoca_thumb_l_Boy%20pointing%20at%20ban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33" y="1988840"/>
            <a:ext cx="371075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7" name="Fumetto 4 6"/>
          <p:cNvSpPr/>
          <p:nvPr/>
        </p:nvSpPr>
        <p:spPr>
          <a:xfrm>
            <a:off x="323528" y="4869160"/>
            <a:ext cx="6408712" cy="15841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Indicare - esprimersi parlando - Chiedere senza servirsi della mano dell’adulto</a:t>
            </a:r>
          </a:p>
        </p:txBody>
      </p:sp>
      <p:pic>
        <p:nvPicPr>
          <p:cNvPr id="94209" name="Picture 1" descr="C:\Users\Lavoro\AppData\Local\Temp\daniel-nozzle-drive-123206_640.jpg"/>
          <p:cNvPicPr>
            <a:picLocks noChangeAspect="1" noChangeArrowheads="1"/>
          </p:cNvPicPr>
          <p:nvPr/>
        </p:nvPicPr>
        <p:blipFill rotWithShape="1">
          <a:blip r:embed="rId3" cstate="print"/>
          <a:srcRect l="21441" t="2794" r="5224"/>
          <a:stretch/>
        </p:blipFill>
        <p:spPr bwMode="auto">
          <a:xfrm>
            <a:off x="6066598" y="1708673"/>
            <a:ext cx="3077402" cy="305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3" name="Picture 1" descr="C:\Users\Lavoro\AppData\Local\Temp\question-2552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420" y="2461964"/>
            <a:ext cx="2279666" cy="2204864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75556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C:\Users\Lavoro\AppData\Local\Temp\boy-882334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456384" cy="186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6"/>
          <p:cNvSpPr/>
          <p:nvPr/>
        </p:nvSpPr>
        <p:spPr>
          <a:xfrm>
            <a:off x="2796496" y="1264701"/>
            <a:ext cx="633670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Uso e comprensione</a:t>
            </a:r>
          </a:p>
          <a:p>
            <a:r>
              <a:rPr lang="it-IT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 gesti o mimica per esprimersi</a:t>
            </a:r>
          </a:p>
        </p:txBody>
      </p:sp>
      <p:pic>
        <p:nvPicPr>
          <p:cNvPr id="91137" name="Picture 1" descr="C:\Users\Lavoro\AppData\Local\Temp\hand-gesture-244360_64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8A091"/>
              </a:clrFrom>
              <a:clrTo>
                <a:srgbClr val="D8A09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7648" y="2996952"/>
            <a:ext cx="2006352" cy="1504764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4427984" y="4365104"/>
            <a:ext cx="187220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91141" name="Picture 5" descr="Mano, Dito, Gesto, Indic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564904"/>
            <a:ext cx="1498476" cy="1498476"/>
          </a:xfrm>
          <a:prstGeom prst="rect">
            <a:avLst/>
          </a:prstGeom>
          <a:noFill/>
        </p:spPr>
      </p:pic>
      <p:pic>
        <p:nvPicPr>
          <p:cNvPr id="91143" name="Picture 7" descr="C:\Users\Lavoro\AppData\Local\Temp\men-102441_64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21088"/>
            <a:ext cx="2388371" cy="168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44" name="Picture 8" descr="C:\Users\Lavoro\AppData\Local\Temp\snarling-83817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81128"/>
            <a:ext cx="2664296" cy="176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45" name="Picture 9" descr="C:\Users\Lavoro\AppData\Local\Temp\man-272675_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301208"/>
            <a:ext cx="1897495" cy="126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ttangolo 11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57200" y="75556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metto 3 10"/>
          <p:cNvSpPr/>
          <p:nvPr/>
        </p:nvSpPr>
        <p:spPr>
          <a:xfrm>
            <a:off x="5759624" y="3501008"/>
            <a:ext cx="3384376" cy="1152128"/>
          </a:xfrm>
          <a:prstGeom prst="wedgeEllipseCallout">
            <a:avLst>
              <a:gd name="adj1" fmla="val -29250"/>
              <a:gd name="adj2" fmla="val 77621"/>
            </a:avLst>
          </a:prstGeom>
          <a:solidFill>
            <a:srgbClr val="FFD36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dimostrare di aver capito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77024" y="1313076"/>
            <a:ext cx="6156176" cy="120032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Uso e comprensione</a:t>
            </a:r>
            <a:r>
              <a:rPr lang="it-IT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it-IT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dell’importanza di comunicare</a:t>
            </a:r>
            <a:endParaRPr lang="it-I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Fumetto 3 8"/>
          <p:cNvSpPr/>
          <p:nvPr/>
        </p:nvSpPr>
        <p:spPr>
          <a:xfrm>
            <a:off x="215008" y="3367246"/>
            <a:ext cx="2952328" cy="1152128"/>
          </a:xfrm>
          <a:prstGeom prst="wedgeEllipseCallout">
            <a:avLst>
              <a:gd name="adj1" fmla="val 11707"/>
              <a:gd name="adj2" fmla="val 1077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chedere aiuto</a:t>
            </a:r>
          </a:p>
        </p:txBody>
      </p:sp>
      <p:sp>
        <p:nvSpPr>
          <p:cNvPr id="10" name="Fumetto 3 9"/>
          <p:cNvSpPr/>
          <p:nvPr/>
        </p:nvSpPr>
        <p:spPr>
          <a:xfrm>
            <a:off x="3139728" y="2852936"/>
            <a:ext cx="2952328" cy="1152128"/>
          </a:xfrm>
          <a:prstGeom prst="wedgeEllipseCallout">
            <a:avLst>
              <a:gd name="adj1" fmla="val 1514"/>
              <a:gd name="adj2" fmla="val 9766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fare amicizia</a:t>
            </a:r>
          </a:p>
        </p:txBody>
      </p:sp>
      <p:sp>
        <p:nvSpPr>
          <p:cNvPr id="12" name="Fumetto 3 11"/>
          <p:cNvSpPr/>
          <p:nvPr/>
        </p:nvSpPr>
        <p:spPr>
          <a:xfrm>
            <a:off x="3167336" y="5301208"/>
            <a:ext cx="5976664" cy="1152128"/>
          </a:xfrm>
          <a:prstGeom prst="wedgeEllipseCallout">
            <a:avLst>
              <a:gd name="adj1" fmla="val 31412"/>
              <a:gd name="adj2" fmla="val 7154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scegliere il gioco o l’attività che più piace</a:t>
            </a:r>
          </a:p>
        </p:txBody>
      </p:sp>
      <p:sp>
        <p:nvSpPr>
          <p:cNvPr id="13" name="Fumetto 3 12"/>
          <p:cNvSpPr/>
          <p:nvPr/>
        </p:nvSpPr>
        <p:spPr>
          <a:xfrm>
            <a:off x="269268" y="5301208"/>
            <a:ext cx="2843808" cy="1152128"/>
          </a:xfrm>
          <a:prstGeom prst="wedgeEllipseCallout">
            <a:avLst>
              <a:gd name="adj1" fmla="val -41295"/>
              <a:gd name="adj2" fmla="val 7292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Per protestare</a:t>
            </a:r>
          </a:p>
        </p:txBody>
      </p:sp>
      <p:sp>
        <p:nvSpPr>
          <p:cNvPr id="14" name="Rettangolo 13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57200" y="75556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131840" y="1327076"/>
            <a:ext cx="601216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Uso e comprensione dell’ironia, </a:t>
            </a:r>
          </a:p>
          <a:p>
            <a:r>
              <a:rPr lang="it-IT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dei doppi sensi , delle metafore…</a:t>
            </a:r>
            <a:endParaRPr lang="it-IT" sz="4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Fumetto 3 8"/>
          <p:cNvSpPr/>
          <p:nvPr/>
        </p:nvSpPr>
        <p:spPr>
          <a:xfrm>
            <a:off x="16051" y="2646964"/>
            <a:ext cx="4139952" cy="2143312"/>
          </a:xfrm>
          <a:prstGeom prst="wedgeEllipseCallout">
            <a:avLst>
              <a:gd name="adj1" fmla="val -46909"/>
              <a:gd name="adj2" fmla="val 532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it-IT" b="1" dirty="0">
                <a:solidFill>
                  <a:srgbClr val="D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 dirmi sarcasticamente</a:t>
            </a:r>
          </a:p>
          <a:p>
            <a:pPr algn="ctr"/>
            <a:r>
              <a:rPr lang="it-IT" b="1" dirty="0">
                <a:solidFill>
                  <a:srgbClr val="D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"Bel colpo" </a:t>
            </a:r>
          </a:p>
          <a:p>
            <a:pPr algn="ctr"/>
            <a:r>
              <a:rPr lang="it-IT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debbo centrare un bersaglio e lo manco  io penserei erroneamente di aver raggiunto lo scopo</a:t>
            </a:r>
          </a:p>
          <a:p>
            <a:pPr algn="ctr"/>
            <a:endParaRPr lang="it-IT" dirty="0"/>
          </a:p>
        </p:txBody>
      </p:sp>
      <p:sp>
        <p:nvSpPr>
          <p:cNvPr id="12" name="Fumetto 3 11"/>
          <p:cNvSpPr/>
          <p:nvPr/>
        </p:nvSpPr>
        <p:spPr>
          <a:xfrm>
            <a:off x="4788024" y="4778017"/>
            <a:ext cx="3996952" cy="1819335"/>
          </a:xfrm>
          <a:prstGeom prst="wedgeEllipseCallout">
            <a:avLst>
              <a:gd name="adj1" fmla="val 53132"/>
              <a:gd name="adj2" fmla="val -426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 dirmi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“Ma che gentilezza!” </a:t>
            </a:r>
          </a:p>
          <a:p>
            <a:pPr algn="ctr"/>
            <a:r>
              <a:rPr lang="it-IT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 vuoi farmi capire che io non sono stato rispettoso con qualcuno</a:t>
            </a:r>
          </a:p>
          <a:p>
            <a:pPr algn="ctr"/>
            <a:endParaRPr lang="it-IT" dirty="0"/>
          </a:p>
        </p:txBody>
      </p:sp>
      <p:sp>
        <p:nvSpPr>
          <p:cNvPr id="14" name="Fumetto 3 13"/>
          <p:cNvSpPr/>
          <p:nvPr/>
        </p:nvSpPr>
        <p:spPr>
          <a:xfrm>
            <a:off x="0" y="5032946"/>
            <a:ext cx="4283968" cy="1740055"/>
          </a:xfrm>
          <a:prstGeom prst="wedgeEllipseCallout">
            <a:avLst>
              <a:gd name="adj1" fmla="val 52364"/>
              <a:gd name="adj2" fmla="val 4710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it-IT" b="1" dirty="0">
                <a:solidFill>
                  <a:srgbClr val="D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 dirmi </a:t>
            </a:r>
          </a:p>
          <a:p>
            <a:pPr algn="ctr"/>
            <a:r>
              <a:rPr lang="it-IT" b="1" dirty="0">
                <a:solidFill>
                  <a:srgbClr val="D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“Oggi piove a catinelle”… </a:t>
            </a:r>
          </a:p>
          <a:p>
            <a:pPr algn="ctr"/>
            <a:r>
              <a:rPr lang="it-IT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potrei uscire sotto la pioggia a cercare le catinelle e stupirmi di non trovarle</a:t>
            </a:r>
          </a:p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34000" y="-27080"/>
            <a:ext cx="8676000" cy="1035496"/>
          </a:xfrm>
        </p:spPr>
        <p:txBody>
          <a:bodyPr>
            <a:normAutofit fontScale="90000"/>
          </a:bodyPr>
          <a:lstStyle/>
          <a:p>
            <a:pPr lvl="0" algn="r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nel linguaggio </a:t>
            </a:r>
            <a:b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nella comunicazione </a:t>
            </a:r>
            <a:br>
              <a:rPr lang="it-IT" sz="40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it-IT" sz="2000" dirty="0">
              <a:solidFill>
                <a:srgbClr val="AF050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47E1F8-A874-4FA9-F2BE-2359C92C57CA}"/>
              </a:ext>
            </a:extLst>
          </p:cNvPr>
          <p:cNvSpPr txBox="1"/>
          <p:nvPr/>
        </p:nvSpPr>
        <p:spPr>
          <a:xfrm>
            <a:off x="5724128" y="3215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Fumetto 3 9"/>
          <p:cNvSpPr/>
          <p:nvPr/>
        </p:nvSpPr>
        <p:spPr>
          <a:xfrm>
            <a:off x="4716017" y="2556440"/>
            <a:ext cx="3816423" cy="1656184"/>
          </a:xfrm>
          <a:prstGeom prst="wedgeEllipseCallout">
            <a:avLst>
              <a:gd name="adj1" fmla="val 48792"/>
              <a:gd name="adj2" fmla="val 55810"/>
            </a:avLst>
          </a:prstGeom>
          <a:solidFill>
            <a:srgbClr val="FFC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 dirmi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“Sei un testone!” </a:t>
            </a:r>
          </a:p>
          <a:p>
            <a:pPr algn="ctr"/>
            <a:r>
              <a:rPr lang="it-IT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perché penserò di avere la testa grande a dismisura</a:t>
            </a:r>
            <a:r>
              <a:rPr lang="it-IT" sz="20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5517232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200806" y="87334"/>
            <a:ext cx="6912768" cy="12961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it-IT" sz="1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…</a:t>
            </a:r>
            <a:r>
              <a:rPr kumimoji="0" lang="it-IT" sz="1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Problemi di</a:t>
            </a:r>
            <a:r>
              <a:rPr kumimoji="0" lang="it-IT" sz="1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percezione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e </a:t>
            </a:r>
            <a:r>
              <a:rPr kumimoji="0" lang="it-IT" sz="1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gestione </a:t>
            </a:r>
            <a:r>
              <a:rPr lang="it-IT" sz="1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del tempo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40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AF05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AF050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91880" y="5949280"/>
            <a:ext cx="5508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 - Adesso - Dopo</a:t>
            </a:r>
            <a:endParaRPr lang="it-IT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4993" name="Picture 1" descr="C:\Users\Lavoro\AppData\Local\Temp\man-9572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4876800" cy="344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tangolo 7"/>
          <p:cNvSpPr/>
          <p:nvPr/>
        </p:nvSpPr>
        <p:spPr>
          <a:xfrm>
            <a:off x="6479704" y="2060848"/>
            <a:ext cx="26642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Rettangolo 11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287524" y="0"/>
            <a:ext cx="8568952" cy="5976664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…che comprende tantissime informazioni!</a:t>
            </a:r>
          </a:p>
        </p:txBody>
      </p:sp>
      <p:pic>
        <p:nvPicPr>
          <p:cNvPr id="1026" name="Picture 2" descr="C:\Users\Lavoro\Desktop\1016356_673447219367443_201961382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192688" cy="406590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59532" y="568389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8204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BORDO COMUNQUE….!</a:t>
            </a:r>
          </a:p>
        </p:txBody>
      </p:sp>
    </p:spTree>
  </p:cSld>
  <p:clrMapOvr>
    <a:masterClrMapping/>
  </p:clrMapOvr>
  <p:transition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2123728" y="82037"/>
            <a:ext cx="6984000" cy="12961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it-IT" sz="1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 di percezione e gestione di:</a:t>
            </a:r>
          </a:p>
          <a:p>
            <a:pPr lvl="0" algn="r">
              <a:spcBef>
                <a:spcPct val="0"/>
              </a:spcBef>
              <a:defRPr/>
            </a:pPr>
            <a:endParaRPr lang="it-IT" sz="14400" b="1" dirty="0">
              <a:solidFill>
                <a:srgbClr val="DA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it-IT" sz="14400" b="1" dirty="0">
                <a:solidFill>
                  <a:srgbClr val="DA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Figura Sfondo</a:t>
            </a:r>
          </a:p>
          <a:p>
            <a:pPr lvl="0" algn="r">
              <a:spcBef>
                <a:spcPct val="0"/>
              </a:spcBef>
              <a:defRPr/>
            </a:pPr>
            <a:r>
              <a:rPr lang="it-IT" sz="144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Prospettiva</a:t>
            </a:r>
          </a:p>
          <a:p>
            <a:pPr lvl="0" algn="r">
              <a:spcBef>
                <a:spcPct val="0"/>
              </a:spcBef>
              <a:defRPr/>
            </a:pPr>
            <a:r>
              <a:rPr lang="it-IT" sz="144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Forma e Dimensioni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it-IT" sz="1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AF050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AF050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948" name="Picture 4" descr="C:\Users\Lavoro\AppData\Local\Temp\Gestalt_Principles_Compo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98003"/>
            <a:ext cx="2825562" cy="215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50" name="Picture 6" descr="https://upload.wikimedia.org/wikipedia/commons/0/02/Ponzo_illus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77" y="5414126"/>
            <a:ext cx="1656655" cy="122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52" name="Picture 8" descr="https://upload.wikimedia.org/wikipedia/commons/thumb/8/85/Faux_Escalier.JPG/800px-Faux_Escal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898" y="5368469"/>
            <a:ext cx="1728192" cy="131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54" name="Picture 10" descr="https://upload.wikimedia.org/wikipedia/commons/thumb/1/1e/Gradient-optical-illusion.svg/220px-Gradient-optical-illus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6080" y="5368469"/>
            <a:ext cx="1546521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56" name="Picture 12" descr="https://upload.wikimedia.org/wikipedia/commons/thumb/1/11/Ames_room_forced_perspective.jpg/800px-Ames_room_forced_perspecti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1783" y="3068960"/>
            <a:ext cx="2697022" cy="1794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58" name="Picture 14" descr="https://upload.wikimedia.org/wikipedia/commons/4/45/Duck-Rabbit_illus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5956" y="5216835"/>
            <a:ext cx="2167258" cy="146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960" name="Picture 16" descr="https://encrypted-tbn1.gstatic.com/images?q=tbn:ANd9GcSm2brJa4aK4RcF9JZzYGXkbmY2YD-YD2tSh9gog3Sk9_y41IU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490" y="3253572"/>
            <a:ext cx="1901022" cy="142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tangolo 13"/>
          <p:cNvSpPr/>
          <p:nvPr/>
        </p:nvSpPr>
        <p:spPr>
          <a:xfrm rot="20496372">
            <a:off x="209717" y="385930"/>
            <a:ext cx="20817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DIVERSITA’</a:t>
            </a:r>
          </a:p>
          <a:p>
            <a:pPr algn="ctr"/>
            <a:r>
              <a:rPr lang="it-IT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e/o…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88472" y="2060848"/>
            <a:ext cx="576705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F30707"/>
                </a:solidFill>
                <a:latin typeface="Algerian" pitchFamily="82" charset="0"/>
              </a:rPr>
              <a:t>TUTTI SINTOMI</a:t>
            </a:r>
          </a:p>
          <a:p>
            <a:pPr algn="ctr"/>
            <a:r>
              <a:rPr lang="it-IT" sz="5400" dirty="0">
                <a:solidFill>
                  <a:srgbClr val="F30707"/>
                </a:solidFill>
                <a:latin typeface="Algerian" pitchFamily="82" charset="0"/>
              </a:rPr>
              <a:t>CHE </a:t>
            </a:r>
            <a:r>
              <a:rPr lang="it-IT" sz="5400" dirty="0" err="1">
                <a:solidFill>
                  <a:srgbClr val="F30707"/>
                </a:solidFill>
                <a:latin typeface="Algerian" pitchFamily="82" charset="0"/>
              </a:rPr>
              <a:t>CAUSANO…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C:\Users\Lavoro\AppData\Local\Temp\boy-6117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323861" cy="249289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5496"/>
          </a:xfrm>
        </p:spPr>
        <p:txBody>
          <a:bodyPr>
            <a:normAutofit fontScale="90000"/>
          </a:bodyPr>
          <a:lstStyle/>
          <a:p>
            <a:pPr lvl="0"/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di comprensione delle richieste</a:t>
            </a:r>
            <a:br>
              <a:rPr lang="it-IT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it-IT" dirty="0">
                <a:solidFill>
                  <a:srgbClr val="AF0505"/>
                </a:solidFill>
              </a:rPr>
            </a:br>
            <a:br>
              <a:rPr lang="it-IT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it-IT" dirty="0">
                <a:solidFill>
                  <a:srgbClr val="FF0000"/>
                </a:solidFill>
                <a:latin typeface="Comic Sans MS" pitchFamily="66" charset="0"/>
              </a:rPr>
            </a:br>
            <a:endParaRPr lang="it-IT" dirty="0">
              <a:solidFill>
                <a:srgbClr val="AF0505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63888" y="1916832"/>
            <a:ext cx="5580112" cy="40318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Cosa mi sta chiedendo?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Cosa ci si aspetta che io faccia?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Dove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Quando? 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quanto tempo? 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Quante volte?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quale motivo?</a:t>
            </a:r>
          </a:p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Perché dovrei ascoltare?</a:t>
            </a:r>
          </a:p>
        </p:txBody>
      </p:sp>
      <p:pic>
        <p:nvPicPr>
          <p:cNvPr id="96258" name="Picture 2" descr="C:\Users\Lavoro\AppData\Local\Temp\question-mark-1106372_6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DD3"/>
              </a:clrFrom>
              <a:clrTo>
                <a:srgbClr val="F4ED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365104"/>
            <a:ext cx="1950720" cy="1950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0"/>
            <a:ext cx="86947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…Problemi nella gestione equilibrata e 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autonoma della propria </a:t>
            </a:r>
            <a:r>
              <a:rPr lang="it-IT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quotidianeità</a:t>
            </a: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lvl="0" algn="r">
              <a:spcBef>
                <a:spcPct val="0"/>
              </a:spcBef>
              <a:defRPr/>
            </a:pPr>
            <a:endParaRPr lang="it-IT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3347864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/>
        </p:nvGraphicFramePr>
        <p:xfrm>
          <a:off x="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ma 10"/>
          <p:cNvGraphicFramePr/>
          <p:nvPr/>
        </p:nvGraphicFramePr>
        <p:xfrm>
          <a:off x="32758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ma 11"/>
          <p:cNvGraphicFramePr/>
          <p:nvPr/>
        </p:nvGraphicFramePr>
        <p:xfrm>
          <a:off x="-3780928" y="37170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Freccia ad arco 12"/>
          <p:cNvSpPr/>
          <p:nvPr/>
        </p:nvSpPr>
        <p:spPr>
          <a:xfrm rot="16534858">
            <a:off x="5419251" y="2476052"/>
            <a:ext cx="2749296" cy="2749296"/>
          </a:xfrm>
          <a:prstGeom prst="circularArrow">
            <a:avLst>
              <a:gd name="adj1" fmla="val 3547"/>
              <a:gd name="adj2" fmla="val 404320"/>
              <a:gd name="adj3" fmla="val 2599920"/>
              <a:gd name="adj4" fmla="val 15234156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4" name="Picture 12" descr="C:\Users\Lavoro\AppData\Local\Temp\look-55678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655" y="1772816"/>
            <a:ext cx="259634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6"/>
          <p:cNvSpPr/>
          <p:nvPr/>
        </p:nvSpPr>
        <p:spPr>
          <a:xfrm>
            <a:off x="1620811" y="0"/>
            <a:ext cx="5902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Interessi assorbenti, limitati, </a:t>
            </a:r>
          </a:p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ripetitivi </a:t>
            </a:r>
            <a:r>
              <a:rPr lang="it-IT" sz="3600" b="1" dirty="0" err="1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o…</a:t>
            </a:r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 Strani”</a:t>
            </a:r>
            <a:endParaRPr lang="it-IT" sz="4000" b="1" dirty="0">
              <a:ln w="0"/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9873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3" cstate="print"/>
          <a:srcRect l="53999" t="67179" r="24587" b="7293"/>
          <a:stretch>
            <a:fillRect/>
          </a:stretch>
        </p:blipFill>
        <p:spPr bwMode="auto">
          <a:xfrm>
            <a:off x="6444208" y="4437112"/>
            <a:ext cx="226635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3" cstate="print"/>
          <a:srcRect l="39164" t="26515" r="37868" b="50625"/>
          <a:stretch>
            <a:fillRect/>
          </a:stretch>
        </p:blipFill>
        <p:spPr bwMode="auto">
          <a:xfrm>
            <a:off x="395536" y="4437112"/>
            <a:ext cx="2736304" cy="188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9875" name="AutoShape 3" descr="Risultati immagini per trott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9877" name="AutoShape 5" descr="Risultati immagini per trott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9879" name="Picture 7" descr="https://upload.wikimedia.org/wikipedia/commons/thumb/7/7c/Japanese_top.jpg/220px-Japanese_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060848"/>
            <a:ext cx="249627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88" name="Picture 16" descr="https://encrypted-tbn0.gstatic.com/images?q=tbn:ANd9GcTXYsElEs1aMRlsWbMx97Mnzj_XpF-z4gjyXkmEydiYoWJzv8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828887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89" name="Picture 17" descr="C:\Users\Lavoro\AppData\Local\Temp\blue-199261_640.jpg"/>
          <p:cNvPicPr>
            <a:picLocks noChangeAspect="1" noChangeArrowheads="1"/>
          </p:cNvPicPr>
          <p:nvPr/>
        </p:nvPicPr>
        <p:blipFill>
          <a:blip r:embed="rId6" cstate="print"/>
          <a:srcRect l="11364" t="19353" r="4545" b="5530"/>
          <a:stretch>
            <a:fillRect/>
          </a:stretch>
        </p:blipFill>
        <p:spPr bwMode="auto">
          <a:xfrm>
            <a:off x="3419872" y="4365104"/>
            <a:ext cx="278540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9532" y="0"/>
            <a:ext cx="84249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err="1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Stereotipie…</a:t>
            </a:r>
            <a:r>
              <a:rPr lang="it-IT" sz="44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13" name="Picture 4" descr="C:\Users\Lavoro\AppData\Local\Temp\196145772_d49aa3547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2448272" cy="3228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8" name="Picture 4" descr="C:\Users\Lavoro\AppData\Local\Temp\feet-7057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2390">
            <a:off x="6370098" y="2627107"/>
            <a:ext cx="2829221" cy="188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 descr="C:\Users\Lavoro\AppData\Local\Temp\tornado-303208_64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988840"/>
            <a:ext cx="3230903" cy="2402984"/>
          </a:xfrm>
          <a:prstGeom prst="rect">
            <a:avLst/>
          </a:prstGeom>
          <a:noFill/>
        </p:spPr>
      </p:pic>
      <p:sp>
        <p:nvSpPr>
          <p:cNvPr id="15" name="Fumetto 2 14"/>
          <p:cNvSpPr/>
          <p:nvPr/>
        </p:nvSpPr>
        <p:spPr>
          <a:xfrm>
            <a:off x="1291887" y="4470201"/>
            <a:ext cx="6768752" cy="2204864"/>
          </a:xfrm>
          <a:prstGeom prst="wedgeRoundRectCallout">
            <a:avLst>
              <a:gd name="adj1" fmla="val 60826"/>
              <a:gd name="adj2" fmla="val 29478"/>
              <a:gd name="adj3" fmla="val 16667"/>
            </a:avLst>
          </a:prstGeom>
          <a:solidFill>
            <a:srgbClr val="AF0505"/>
          </a:solidFill>
          <a:ln>
            <a:solidFill>
              <a:srgbClr val="F3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t-IT" sz="2800" b="1" spc="300" dirty="0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Sfarfallare con Le Mani </a:t>
            </a:r>
          </a:p>
          <a:p>
            <a:pPr>
              <a:buFont typeface="Arial" pitchFamily="34" charset="0"/>
              <a:buChar char="•"/>
            </a:pPr>
            <a:r>
              <a:rPr lang="it-IT" sz="2800" b="1" spc="300" dirty="0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Camminare sulla punta dei piedi </a:t>
            </a:r>
          </a:p>
          <a:p>
            <a:pPr>
              <a:buFont typeface="Arial" pitchFamily="34" charset="0"/>
              <a:buChar char="•"/>
            </a:pPr>
            <a:r>
              <a:rPr lang="it-IT" sz="2800" b="1" spc="300" dirty="0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Saltellare </a:t>
            </a:r>
          </a:p>
          <a:p>
            <a:pPr>
              <a:buFont typeface="Arial" pitchFamily="34" charset="0"/>
              <a:buChar char="•"/>
            </a:pPr>
            <a:r>
              <a:rPr lang="it-IT" sz="2800" b="1" spc="300" dirty="0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Ruotare su se </a:t>
            </a:r>
            <a:r>
              <a:rPr lang="it-IT" sz="2800" b="1" spc="300" dirty="0" err="1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stessi…</a:t>
            </a:r>
            <a:endParaRPr lang="it-IT" sz="2800" b="1" spc="300" dirty="0">
              <a:ln w="3175"/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800" b="1" spc="300" dirty="0">
                <a:ln w="3175"/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Dondolarsi</a:t>
            </a:r>
          </a:p>
        </p:txBody>
      </p:sp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C:\Users\Lavoro\AppData\Local\Temp\clock-88367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880320" cy="190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llout con freccia in su 8"/>
          <p:cNvSpPr/>
          <p:nvPr/>
        </p:nvSpPr>
        <p:spPr>
          <a:xfrm>
            <a:off x="5652120" y="3356992"/>
            <a:ext cx="3312368" cy="270892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707" name="Picture 3" descr="C:\Users\Lavoro\AppData\Local\Temp\bedroom-100652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8193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llout con freccia in su 7"/>
          <p:cNvSpPr/>
          <p:nvPr/>
        </p:nvSpPr>
        <p:spPr>
          <a:xfrm>
            <a:off x="0" y="3356992"/>
            <a:ext cx="3240360" cy="270892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59532" y="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Disturbi/Problemi </a:t>
            </a:r>
          </a:p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ritmo </a:t>
            </a:r>
            <a:r>
              <a:rPr lang="it-IT" sz="3600" b="1" dirty="0" err="1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Sonno-Veglia…</a:t>
            </a:r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72706" name="Picture 2" descr="C:\Users\Lavoro\AppData\Local\Temp\kids-32230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1942811" cy="1772816"/>
          </a:xfrm>
          <a:prstGeom prst="rect">
            <a:avLst/>
          </a:prstGeom>
          <a:noFill/>
        </p:spPr>
      </p:pic>
      <p:pic>
        <p:nvPicPr>
          <p:cNvPr id="72709" name="Picture 5" descr="C:\Users\Lavoro\AppData\Local\Temp\child-166062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437112"/>
            <a:ext cx="2101279" cy="139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3563888" y="4509120"/>
            <a:ext cx="1868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oppure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4211960" y="5301208"/>
            <a:ext cx="576064" cy="1080120"/>
          </a:xfrm>
          <a:prstGeom prst="downArrow">
            <a:avLst>
              <a:gd name="adj1" fmla="val 3412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rta 3"/>
          <p:cNvSpPr/>
          <p:nvPr/>
        </p:nvSpPr>
        <p:spPr>
          <a:xfrm>
            <a:off x="2699792" y="1556792"/>
            <a:ext cx="3888432" cy="3312368"/>
          </a:xfrm>
          <a:prstGeom prst="pie">
            <a:avLst>
              <a:gd name="adj1" fmla="val 0"/>
              <a:gd name="adj2" fmla="val 201253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3730" name="Picture 2" descr="C:\Users\Lavoro\AppData\Local\Temp\costume-15816_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268760"/>
            <a:ext cx="3657600" cy="4876800"/>
          </a:xfrm>
          <a:prstGeom prst="rect">
            <a:avLst/>
          </a:prstGeom>
          <a:noFill/>
        </p:spPr>
      </p:pic>
      <p:sp>
        <p:nvSpPr>
          <p:cNvPr id="6" name="Fumetto 4 5"/>
          <p:cNvSpPr/>
          <p:nvPr/>
        </p:nvSpPr>
        <p:spPr>
          <a:xfrm>
            <a:off x="0" y="4265712"/>
            <a:ext cx="5868144" cy="2592288"/>
          </a:xfrm>
          <a:prstGeom prst="cloudCallout">
            <a:avLst>
              <a:gd name="adj1" fmla="val -47893"/>
              <a:gd name="adj2" fmla="val 467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Esasperatamente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Sveglio/a </a:t>
            </a:r>
          </a:p>
          <a:p>
            <a:pPr algn="ctr"/>
            <a:r>
              <a:rPr lang="it-IT" sz="3200" dirty="0" err="1">
                <a:solidFill>
                  <a:srgbClr val="FF0000"/>
                </a:solidFill>
              </a:rPr>
              <a:t>Sine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tempore…</a:t>
            </a:r>
            <a:endParaRPr lang="it-IT" sz="3200" dirty="0">
              <a:solidFill>
                <a:srgbClr val="FF0000"/>
              </a:solidFill>
            </a:endParaRP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(senza tempo)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59532" y="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Disturbi/Problemi </a:t>
            </a:r>
          </a:p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ritmo </a:t>
            </a:r>
            <a:r>
              <a:rPr lang="it-IT" sz="3600" b="1" dirty="0" err="1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Sonno-Veglia…</a:t>
            </a:r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85999" y="0"/>
            <a:ext cx="63720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Insofferenza </a:t>
            </a:r>
          </a:p>
          <a:p>
            <a:pPr algn="ctr"/>
            <a:r>
              <a:rPr lang="it-IT" sz="40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 cambiamento di abitudini</a:t>
            </a:r>
          </a:p>
        </p:txBody>
      </p:sp>
      <p:pic>
        <p:nvPicPr>
          <p:cNvPr id="78849" name="Picture 1" descr="C:\Users\Lavoro\AppData\Local\Temp\jeans-428614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267352" cy="3422418"/>
          </a:xfrm>
          <a:prstGeom prst="rect">
            <a:avLst/>
          </a:prstGeom>
          <a:noFill/>
        </p:spPr>
      </p:pic>
      <p:pic>
        <p:nvPicPr>
          <p:cNvPr id="2" name="Picture 1" descr="C:\Users\Lavoro\AppData\Local\Temp\clothing-964878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4104456" cy="2918011"/>
          </a:xfrm>
          <a:prstGeom prst="rect">
            <a:avLst/>
          </a:prstGeom>
          <a:noFill/>
        </p:spPr>
      </p:pic>
      <p:pic>
        <p:nvPicPr>
          <p:cNvPr id="78851" name="Picture 3" descr="C:\Users\Lavoro\AppData\Local\Temp\no-42013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2232248" cy="1859044"/>
          </a:xfrm>
          <a:prstGeom prst="rect">
            <a:avLst/>
          </a:prstGeom>
          <a:noFill/>
        </p:spPr>
      </p:pic>
      <p:pic>
        <p:nvPicPr>
          <p:cNvPr id="78850" name="Picture 2" descr="C:\Users\Lavoro\AppData\Local\Temp\ok-477504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941168"/>
            <a:ext cx="3024336" cy="17011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7544" y="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Scarso controllo e coordinazione </a:t>
            </a:r>
          </a:p>
          <a:p>
            <a:pPr algn="ctr"/>
            <a:r>
              <a:rPr lang="it-IT" sz="3600" b="1" dirty="0">
                <a:ln w="0"/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 proprio corpo</a:t>
            </a:r>
          </a:p>
        </p:txBody>
      </p:sp>
      <p:pic>
        <p:nvPicPr>
          <p:cNvPr id="77830" name="Picture 6" descr="C:\Users\Lavoro\AppData\Local\Temp\shoes-92517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2526011" cy="1930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58" name="Picture 2" descr="C:\Users\Lavoro\AppData\Local\Temp\pen-42751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4876800" cy="3238500"/>
          </a:xfrm>
          <a:prstGeom prst="rect">
            <a:avLst/>
          </a:prstGeom>
          <a:noFill/>
        </p:spPr>
      </p:pic>
      <p:pic>
        <p:nvPicPr>
          <p:cNvPr id="121860" name="Picture 4" descr="C:\Users\Lavoro\AppData\Local\Temp\cutting-153742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3573016"/>
            <a:ext cx="2411759" cy="1398066"/>
          </a:xfrm>
          <a:prstGeom prst="rect">
            <a:avLst/>
          </a:prstGeom>
          <a:noFill/>
        </p:spPr>
      </p:pic>
      <p:sp>
        <p:nvSpPr>
          <p:cNvPr id="15" name="Elaborazione 14"/>
          <p:cNvSpPr/>
          <p:nvPr/>
        </p:nvSpPr>
        <p:spPr>
          <a:xfrm>
            <a:off x="0" y="5157192"/>
            <a:ext cx="9144000" cy="1700808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FFFFFF"/>
                </a:solidFill>
              </a:rPr>
              <a:t>PER:</a:t>
            </a:r>
          </a:p>
          <a:p>
            <a:pPr algn="ctr"/>
            <a:r>
              <a:rPr lang="it-IT" sz="4000" dirty="0">
                <a:solidFill>
                  <a:srgbClr val="FFFFFF"/>
                </a:solidFill>
              </a:rPr>
              <a:t>Tagliare, scrivere, allacciarsi le scarpe, </a:t>
            </a:r>
          </a:p>
          <a:p>
            <a:pPr algn="ctr"/>
            <a:r>
              <a:rPr lang="it-IT" sz="4000" dirty="0">
                <a:solidFill>
                  <a:srgbClr val="FFFFFF"/>
                </a:solidFill>
              </a:rPr>
              <a:t>superare </a:t>
            </a:r>
            <a:r>
              <a:rPr lang="it-IT" sz="4000" dirty="0" err="1">
                <a:solidFill>
                  <a:srgbClr val="FFFFFF"/>
                </a:solidFill>
              </a:rPr>
              <a:t>ostacoli…</a:t>
            </a:r>
            <a:endParaRPr lang="it-IT" sz="4000" dirty="0">
              <a:solidFill>
                <a:srgbClr val="FFFFFF"/>
              </a:solidFill>
            </a:endParaRPr>
          </a:p>
        </p:txBody>
      </p:sp>
      <p:pic>
        <p:nvPicPr>
          <p:cNvPr id="121861" name="Picture 5" descr="C:\Users\Lavoro\AppData\Local\Temp\holzfigur-980770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2520280" cy="229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br>
              <a:rPr lang="it-IT" sz="4800" b="1" dirty="0">
                <a:solidFill>
                  <a:srgbClr val="E5472D"/>
                </a:solidFill>
                <a:latin typeface="Comic Sans MS" pitchFamily="66" charset="0"/>
              </a:rPr>
            </a:br>
            <a:br>
              <a:rPr lang="it-IT" sz="4800" b="1" dirty="0">
                <a:solidFill>
                  <a:srgbClr val="E5472D"/>
                </a:solidFill>
                <a:latin typeface="Comic Sans MS" pitchFamily="66" charset="0"/>
              </a:rPr>
            </a:br>
            <a:r>
              <a:rPr lang="it-IT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Conoscere per COMINCIARE</a:t>
            </a:r>
            <a:br>
              <a:rPr lang="it-IT" sz="4800" b="1" dirty="0">
                <a:solidFill>
                  <a:srgbClr val="E5472D"/>
                </a:solidFill>
                <a:latin typeface="Comic Sans MS" pitchFamily="66" charset="0"/>
              </a:rPr>
            </a:br>
            <a:br>
              <a:rPr lang="it-IT" sz="4800" b="1" dirty="0">
                <a:solidFill>
                  <a:srgbClr val="E5472D"/>
                </a:solidFill>
                <a:latin typeface="Comic Sans MS" pitchFamily="66" charset="0"/>
              </a:rPr>
            </a:br>
            <a:br>
              <a:rPr lang="it-IT" sz="4800" dirty="0">
                <a:solidFill>
                  <a:srgbClr val="FF3300"/>
                </a:solidFill>
              </a:rPr>
            </a:br>
            <a:endParaRPr lang="it-IT" dirty="0"/>
          </a:p>
        </p:txBody>
      </p:sp>
      <p:sp>
        <p:nvSpPr>
          <p:cNvPr id="4" name="Fumetto 3 3"/>
          <p:cNvSpPr/>
          <p:nvPr/>
        </p:nvSpPr>
        <p:spPr>
          <a:xfrm rot="21260477">
            <a:off x="884518" y="4607831"/>
            <a:ext cx="7920880" cy="1546283"/>
          </a:xfrm>
          <a:prstGeom prst="wedgeEllipseCallout">
            <a:avLst>
              <a:gd name="adj1" fmla="val -53162"/>
              <a:gd name="adj2" fmla="val 472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Troverai qualche parola difficile…</a:t>
            </a:r>
          </a:p>
          <a:p>
            <a:pPr algn="ctr"/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ma anche tante immagini ed esempi concreti</a:t>
            </a:r>
          </a:p>
        </p:txBody>
      </p:sp>
      <p:sp>
        <p:nvSpPr>
          <p:cNvPr id="5" name="Fumetto 3 4"/>
          <p:cNvSpPr/>
          <p:nvPr/>
        </p:nvSpPr>
        <p:spPr>
          <a:xfrm rot="992610">
            <a:off x="5361692" y="2084417"/>
            <a:ext cx="3240360" cy="1384093"/>
          </a:xfrm>
          <a:prstGeom prst="wedgeEllipseCallout">
            <a:avLst>
              <a:gd name="adj1" fmla="val 68273"/>
              <a:gd name="adj2" fmla="val 7386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Tranquillo però…</a:t>
            </a:r>
          </a:p>
        </p:txBody>
      </p:sp>
      <p:pic>
        <p:nvPicPr>
          <p:cNvPr id="112641" name="Picture 1" descr="C:\Users\Lavoro\AppData\Local\Temp\books-69198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320480" cy="2855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di relazione e </a:t>
            </a:r>
            <a:r>
              <a:rPr lang="it-IT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comportamento…</a:t>
            </a:r>
            <a:endParaRPr lang="it-IT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52071" y="2276872"/>
            <a:ext cx="30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75413" b="62380"/>
          <a:stretch>
            <a:fillRect/>
          </a:stretch>
        </p:blipFill>
        <p:spPr bwMode="auto">
          <a:xfrm>
            <a:off x="539552" y="1318010"/>
            <a:ext cx="2376264" cy="251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4074" t="5450" r="75073" b="63252"/>
          <a:stretch>
            <a:fillRect/>
          </a:stretch>
        </p:blipFill>
        <p:spPr bwMode="auto">
          <a:xfrm>
            <a:off x="3851920" y="1719890"/>
            <a:ext cx="2448272" cy="254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78407" t="35489" r="5889" b="36182"/>
          <a:stretch>
            <a:fillRect/>
          </a:stretch>
        </p:blipFill>
        <p:spPr bwMode="auto">
          <a:xfrm>
            <a:off x="7092280" y="1318010"/>
            <a:ext cx="1800200" cy="225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t="65679" r="69385"/>
          <a:stretch>
            <a:fillRect/>
          </a:stretch>
        </p:blipFill>
        <p:spPr bwMode="auto">
          <a:xfrm>
            <a:off x="1259632" y="4509120"/>
            <a:ext cx="2664296" cy="206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2" name="Picture 2" descr="C:\Users\Lavoro\Saved Games\Desktop\centro autismo 2014-2015\SITO gennaio 2016\A SCUOLA DI AUTISMI BOYS\Downloader.png"/>
          <p:cNvPicPr>
            <a:picLocks noChangeAspect="1" noChangeArrowheads="1"/>
          </p:cNvPicPr>
          <p:nvPr/>
        </p:nvPicPr>
        <p:blipFill>
          <a:blip r:embed="rId2" cstate="print"/>
          <a:srcRect l="3724" t="36564" r="69551" b="33877"/>
          <a:stretch>
            <a:fillRect/>
          </a:stretch>
        </p:blipFill>
        <p:spPr bwMode="auto">
          <a:xfrm>
            <a:off x="6012160" y="4581128"/>
            <a:ext cx="2555776" cy="195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101702" y="1190644"/>
            <a:ext cx="4614314" cy="33904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4932040" y="3717032"/>
            <a:ext cx="4392488" cy="3140968"/>
          </a:xfrm>
          <a:prstGeom prst="roundRect">
            <a:avLst/>
          </a:prstGeom>
          <a:solidFill>
            <a:srgbClr val="F3070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52071" y="2276872"/>
            <a:ext cx="30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Picture 1" descr="C:\Users\Lavoro\AppData\Local\Temp\trolley-bus-104323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26" y="1381109"/>
            <a:ext cx="227180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Solitario, Ragazzo, Bambino, Tri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80" y="2955340"/>
            <a:ext cx="2232248" cy="149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1" name="Picture 1" descr="C:\Users\Lavoro\AppData\Local\Temp\ervin-ahmad-loranth-522840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869160"/>
            <a:ext cx="2546581" cy="169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C:\Users\Lavoro\AppData\Local\Temp\strength-1148029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89040"/>
            <a:ext cx="2592288" cy="172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4" descr="Sguardo, Fissando, Ragazza, Pensare, Occhi Bl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4151" y="1424402"/>
            <a:ext cx="1507740" cy="201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Fumetto 3 21"/>
          <p:cNvSpPr/>
          <p:nvPr/>
        </p:nvSpPr>
        <p:spPr>
          <a:xfrm>
            <a:off x="4266705" y="669514"/>
            <a:ext cx="4572000" cy="1440160"/>
          </a:xfrm>
          <a:prstGeom prst="wedgeEllipseCallout">
            <a:avLst>
              <a:gd name="adj1" fmla="val -48513"/>
              <a:gd name="adj2" fmla="val 487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Incapacità a beneficiare e condividere emozioni. </a:t>
            </a:r>
          </a:p>
          <a:p>
            <a:pPr algn="ctr"/>
            <a:r>
              <a:rPr lang="it-IT" sz="2400" b="1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Chiusura e solitudine</a:t>
            </a:r>
          </a:p>
        </p:txBody>
      </p:sp>
      <p:sp>
        <p:nvSpPr>
          <p:cNvPr id="24" name="Fumetto 3 23"/>
          <p:cNvSpPr/>
          <p:nvPr/>
        </p:nvSpPr>
        <p:spPr>
          <a:xfrm>
            <a:off x="191458" y="5170579"/>
            <a:ext cx="4464496" cy="1224136"/>
          </a:xfrm>
          <a:prstGeom prst="wedgeEllipseCallout">
            <a:avLst>
              <a:gd name="adj1" fmla="val 61294"/>
              <a:gd name="adj2" fmla="val 125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Paura…</a:t>
            </a:r>
            <a:endParaRPr lang="it-IT" sz="2400" b="1" dirty="0">
              <a:solidFill>
                <a:srgbClr val="F3070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sz="2400" b="1" dirty="0" err="1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Disperazione…</a:t>
            </a:r>
            <a:endParaRPr lang="it-IT" sz="2400" b="1" dirty="0">
              <a:solidFill>
                <a:srgbClr val="F3070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sz="2400" b="1" dirty="0" err="1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Rabbia…</a:t>
            </a:r>
            <a:r>
              <a:rPr lang="it-IT" sz="2400" b="1" dirty="0">
                <a:solidFill>
                  <a:srgbClr val="F3070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Problemi di relazione e </a:t>
            </a:r>
            <a:r>
              <a:rPr lang="it-IT" sz="36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comportamento…</a:t>
            </a:r>
            <a:endParaRPr lang="it-IT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55797"/>
            <a:ext cx="8229600" cy="506916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it-IT" dirty="0"/>
          </a:p>
          <a:p>
            <a:pPr lvl="0">
              <a:buNone/>
            </a:pPr>
            <a:endParaRPr lang="it-IT" b="1" dirty="0">
              <a:solidFill>
                <a:srgbClr val="E5472D"/>
              </a:solidFill>
            </a:endParaRPr>
          </a:p>
          <a:p>
            <a:pPr lvl="0">
              <a:buNone/>
            </a:pPr>
            <a:endParaRPr lang="it-IT" b="1" dirty="0">
              <a:solidFill>
                <a:srgbClr val="E5472D"/>
              </a:solidFill>
            </a:endParaRPr>
          </a:p>
          <a:p>
            <a:pPr marL="1371600" lvl="3" indent="0">
              <a:buNone/>
            </a:pPr>
            <a:endParaRPr lang="it-IT" b="1" dirty="0">
              <a:solidFill>
                <a:srgbClr val="E5472D"/>
              </a:solidFill>
              <a:hlinkClick r:id="rId2"/>
            </a:endParaRPr>
          </a:p>
          <a:p>
            <a:pPr marL="1371600" lvl="3" indent="0">
              <a:buNone/>
            </a:pPr>
            <a:endParaRPr lang="it-IT" sz="3200" b="1" dirty="0">
              <a:solidFill>
                <a:srgbClr val="E5472D"/>
              </a:solidFill>
              <a:hlinkClick r:id="rId2"/>
            </a:endParaRPr>
          </a:p>
          <a:p>
            <a:pPr lvl="3">
              <a:buNone/>
            </a:pPr>
            <a:endParaRPr lang="it-IT" sz="3200" b="1" dirty="0">
              <a:solidFill>
                <a:srgbClr val="E5472D"/>
              </a:solidFill>
              <a:hlinkClick r:id="rId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>
                <a:hlinkClick r:id="rId3"/>
              </a:rPr>
              <a:t>"Pensavano che non avrei mai parlato": il messaggio del bambino autistico che ha commosso il mondo</a:t>
            </a:r>
            <a:endParaRPr lang="it-IT" sz="2000" b="1" dirty="0"/>
          </a:p>
        </p:txBody>
      </p:sp>
      <p:pic>
        <p:nvPicPr>
          <p:cNvPr id="5" name="Picture 4" descr="C:\Users\Lavoro\AppData\Local\Temp\mouse-15661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712" y="1359113"/>
            <a:ext cx="1759758" cy="1509542"/>
          </a:xfrm>
          <a:prstGeom prst="rect">
            <a:avLst/>
          </a:prstGeom>
          <a:noFill/>
        </p:spPr>
      </p:pic>
      <p:sp>
        <p:nvSpPr>
          <p:cNvPr id="8" name="Freccia curva 7"/>
          <p:cNvSpPr/>
          <p:nvPr/>
        </p:nvSpPr>
        <p:spPr>
          <a:xfrm rot="5400000">
            <a:off x="2695053" y="3350569"/>
            <a:ext cx="1480727" cy="10615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401" name="Picture 1" descr="C:\Users\Lavoro\AppData\Local\Temp\film-158157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65781" y="1755557"/>
            <a:ext cx="4379190" cy="222619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680644" y="2965339"/>
            <a:ext cx="266189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000" b="1" u="sng" dirty="0">
                <a:solidFill>
                  <a:srgbClr val="FF0000"/>
                </a:solidFill>
              </a:rPr>
              <a:t>Clicca qui</a:t>
            </a:r>
            <a:endParaRPr lang="it-IT" sz="3000" b="1" u="sng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 video per riepilogare: </a:t>
            </a:r>
          </a:p>
        </p:txBody>
      </p:sp>
    </p:spTree>
    <p:extLst>
      <p:ext uri="{BB962C8B-B14F-4D97-AF65-F5344CB8AC3E}">
        <p14:creationId xmlns:p14="http://schemas.microsoft.com/office/powerpoint/2010/main" val="842751131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00807"/>
            <a:ext cx="9144000" cy="5157193"/>
          </a:xfrm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6000" b="1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scuola </a:t>
            </a:r>
            <a:r>
              <a:rPr lang="it-IT" sz="6000" b="1" dirty="0" err="1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di…</a:t>
            </a:r>
            <a:r>
              <a:rPr lang="it-IT" sz="6000" b="1" dirty="0">
                <a:solidFill>
                  <a:srgbClr val="AF050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it-IT" sz="6000" b="1" dirty="0">
                <a:solidFill>
                  <a:srgbClr val="AF0505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  <a:t>Autismi</a:t>
            </a:r>
            <a:br>
              <a:rPr lang="it-IT" sz="6000" b="1" dirty="0">
                <a:solidFill>
                  <a:srgbClr val="AF0505"/>
                </a:solidFill>
                <a:latin typeface="Algerian" panose="04020705040A02060702" pitchFamily="82" charset="0"/>
                <a:ea typeface="Cambria Math" panose="02040503050406030204" pitchFamily="18" charset="0"/>
              </a:rPr>
            </a:br>
            <a:r>
              <a:rPr lang="it-IT" sz="5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it-IT" sz="5400" b="1" dirty="0">
                <a:ln/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Cosa fare”</a:t>
            </a:r>
            <a:br>
              <a:rPr lang="it-IT" sz="7300" b="1" dirty="0">
                <a:solidFill>
                  <a:srgbClr val="82040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it-IT" b="1" dirty="0">
              <a:solidFill>
                <a:srgbClr val="FF33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61262" y="3212976"/>
            <a:ext cx="2250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Parte 2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03200" y="2451404"/>
            <a:ext cx="1537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segue: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080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39216" y="2204864"/>
            <a:ext cx="526556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3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  <a:cs typeface="Aparajita" pitchFamily="34" charset="0"/>
              </a:rPr>
              <a:t>Grazie </a:t>
            </a:r>
          </a:p>
        </p:txBody>
      </p:sp>
      <p:sp>
        <p:nvSpPr>
          <p:cNvPr id="16386" name="AutoShape 2" descr="Immagine incorporata 1"/>
          <p:cNvSpPr>
            <a:spLocks noChangeAspect="1" noChangeArrowheads="1"/>
          </p:cNvSpPr>
          <p:nvPr/>
        </p:nvSpPr>
        <p:spPr bwMode="auto">
          <a:xfrm>
            <a:off x="155575" y="-1493838"/>
            <a:ext cx="449580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AutoShape 4" descr="Immagine incorporata 1"/>
          <p:cNvSpPr>
            <a:spLocks noChangeAspect="1" noChangeArrowheads="1"/>
          </p:cNvSpPr>
          <p:nvPr/>
        </p:nvSpPr>
        <p:spPr bwMode="auto">
          <a:xfrm>
            <a:off x="155575" y="-1493838"/>
            <a:ext cx="4495800" cy="3114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 descr="C:\Users\Lavoro\AppData\Local\Temp\man-20821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528392" cy="249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88235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 cosa parliamo:</a:t>
            </a:r>
          </a:p>
        </p:txBody>
      </p:sp>
      <p:sp>
        <p:nvSpPr>
          <p:cNvPr id="6" name="Esplosione 2 5"/>
          <p:cNvSpPr/>
          <p:nvPr/>
        </p:nvSpPr>
        <p:spPr>
          <a:xfrm>
            <a:off x="4067944" y="3693908"/>
            <a:ext cx="4680520" cy="30505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E5472D"/>
                </a:solidFill>
                <a:latin typeface="Algerian" pitchFamily="82" charset="0"/>
              </a:rPr>
              <a:t>AUTISMO!</a:t>
            </a:r>
          </a:p>
        </p:txBody>
      </p:sp>
      <p:sp>
        <p:nvSpPr>
          <p:cNvPr id="10" name="Fumetto 4 9"/>
          <p:cNvSpPr/>
          <p:nvPr/>
        </p:nvSpPr>
        <p:spPr>
          <a:xfrm>
            <a:off x="2267744" y="1251112"/>
            <a:ext cx="6984000" cy="2448272"/>
          </a:xfrm>
          <a:prstGeom prst="cloudCallout">
            <a:avLst>
              <a:gd name="adj1" fmla="val -40314"/>
              <a:gd name="adj2" fmla="val 69283"/>
            </a:avLst>
          </a:prstGeom>
          <a:solidFill>
            <a:srgbClr val="C0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E’ come un grandissimo Puzzle </a:t>
            </a:r>
          </a:p>
          <a:p>
            <a:pPr algn="ctr"/>
            <a:r>
              <a:rPr lang="it-IT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(INSIEME DI SINTOMI) </a:t>
            </a:r>
          </a:p>
          <a:p>
            <a:pPr algn="ctr"/>
            <a:r>
              <a:rPr lang="it-IT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 ricomporre!!!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Cause…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it-IT" dirty="0">
              <a:solidFill>
                <a:srgbClr val="820404"/>
              </a:solidFill>
            </a:endParaRPr>
          </a:p>
          <a:p>
            <a:pPr algn="just"/>
            <a:endParaRPr lang="it-IT" dirty="0">
              <a:solidFill>
                <a:srgbClr val="820404"/>
              </a:solidFill>
            </a:endParaRPr>
          </a:p>
          <a:p>
            <a:pPr algn="just"/>
            <a:endParaRPr lang="it-IT" dirty="0">
              <a:solidFill>
                <a:srgbClr val="820404"/>
              </a:solidFill>
            </a:endParaRPr>
          </a:p>
          <a:p>
            <a:pPr algn="just"/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it-IT" sz="4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 cause non sono ancora </a:t>
            </a:r>
          </a:p>
          <a:p>
            <a:pPr algn="ctr">
              <a:buNone/>
            </a:pPr>
            <a:r>
              <a:rPr lang="it-IT" sz="4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chiaramente definite…</a:t>
            </a:r>
            <a:r>
              <a:rPr lang="it-IT" sz="4000" cap="all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t-IT" sz="4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it-IT" dirty="0"/>
          </a:p>
        </p:txBody>
      </p:sp>
      <p:pic>
        <p:nvPicPr>
          <p:cNvPr id="109569" name="Picture 1" descr="C:\Users\Lavoro\AppData\Local\Temp\sherlock-holmes-46295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042" y="1600200"/>
            <a:ext cx="3755259" cy="265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umetto 4 4"/>
          <p:cNvSpPr/>
          <p:nvPr/>
        </p:nvSpPr>
        <p:spPr>
          <a:xfrm>
            <a:off x="602128" y="2291415"/>
            <a:ext cx="3744416" cy="2202001"/>
          </a:xfrm>
          <a:prstGeom prst="cloudCallout">
            <a:avLst>
              <a:gd name="adj1" fmla="val 87708"/>
              <a:gd name="adj2" fmla="val -285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???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metto 2 7"/>
          <p:cNvSpPr/>
          <p:nvPr/>
        </p:nvSpPr>
        <p:spPr>
          <a:xfrm>
            <a:off x="89756" y="1124744"/>
            <a:ext cx="8964488" cy="4608512"/>
          </a:xfrm>
          <a:prstGeom prst="wedgeRoundRectCallout">
            <a:avLst>
              <a:gd name="adj1" fmla="val -48869"/>
              <a:gd name="adj2" fmla="val 704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8545" name="Picture 1" descr="C:\Users\Lavoro\AppData\Local\Temp\emoticon-25519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143424" cy="3140968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524" y="1052736"/>
            <a:ext cx="8568952" cy="417646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None/>
            </a:pPr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3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Fino agli anni 90 si pensava  </a:t>
            </a:r>
            <a:r>
              <a:rPr lang="it-IT" sz="3300" b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ERRONEAMENTE</a:t>
            </a:r>
            <a:r>
              <a:rPr lang="it-IT" sz="3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3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</a:p>
          <a:p>
            <a:r>
              <a:rPr lang="it-IT" sz="35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Traumi </a:t>
            </a:r>
          </a:p>
          <a:p>
            <a:r>
              <a:rPr lang="it-IT" sz="35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Carenza O Mancanza Di Affetto  </a:t>
            </a:r>
          </a:p>
          <a:p>
            <a:r>
              <a:rPr lang="it-IT" sz="35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Emotivita’</a:t>
            </a:r>
            <a:endParaRPr lang="it-IT" sz="35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t-IT" sz="35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Paure</a:t>
            </a:r>
          </a:p>
          <a:p>
            <a:r>
              <a:rPr lang="it-IT" sz="35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 rot="2370225">
            <a:off x="4243489" y="5121788"/>
            <a:ext cx="4457899" cy="1150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 rot="18810346" flipV="1">
            <a:off x="3985483" y="5157632"/>
            <a:ext cx="4457899" cy="99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Cause…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t-IT" sz="2800" dirty="0">
                <a:solidFill>
                  <a:srgbClr val="C00000"/>
                </a:solidFill>
                <a:latin typeface="Calisto MT" panose="02040603050505030304" pitchFamily="18" charset="0"/>
              </a:rPr>
              <a:t>…ora stanno approfondendo la Ricerca in ambito</a:t>
            </a:r>
            <a:endParaRPr lang="it-IT" sz="1200" dirty="0">
              <a:solidFill>
                <a:srgbClr val="C00000"/>
              </a:solidFill>
              <a:latin typeface="Calisto MT" panose="02040603050505030304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Genetico </a:t>
            </a:r>
            <a:r>
              <a:rPr lang="it-IT" sz="18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(DNA )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Metabolico </a:t>
            </a:r>
            <a:r>
              <a:rPr lang="it-IT" sz="18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(Trasformazioni chimiche nelle </a:t>
            </a:r>
            <a:r>
              <a:rPr lang="it-IT" sz="18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cellule…</a:t>
            </a:r>
            <a:r>
              <a:rPr lang="it-IT" sz="18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it-IT" sz="2800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Immunitario...</a:t>
            </a:r>
            <a:r>
              <a:rPr lang="it-IT" sz="18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(il sistema con cui si difende il corpo umano)</a:t>
            </a:r>
            <a:endParaRPr lang="it-IT" sz="18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it-IT" sz="2100" b="1" u="sng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buNone/>
            </a:pPr>
            <a:endParaRPr lang="it-IT" sz="21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it-IT" sz="2800" b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</a:t>
            </a:r>
          </a:p>
          <a:p>
            <a:pPr algn="ctr">
              <a:lnSpc>
                <a:spcPct val="120000"/>
              </a:lnSpc>
              <a:buNone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C’E’ ANCORA MOLTO SU CUI STUDIARE!</a:t>
            </a:r>
            <a:endParaRPr lang="it-IT" sz="2800" u="sng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7521" name="Picture 1" descr="C:\Users\Lavoro\AppData\Local\Temp\dna-1020669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1221057" cy="101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7529" name="Picture 9" descr="Risultati immagini per CELL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72816"/>
            <a:ext cx="1584176" cy="117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7527" name="Picture 7" descr="http://tse1.mm.bing.net/th?&amp;id=OIP.M53a95e3460a0e0ec6631f13e03c906eco0&amp;w=300&amp;h=212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56" y="3861048"/>
            <a:ext cx="1440160" cy="101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Cause…</a:t>
            </a:r>
            <a:endParaRPr lang="it-IT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a di Office">
  <a:themeElements>
    <a:clrScheme name="Personalizzato 5">
      <a:dk1>
        <a:sysClr val="windowText" lastClr="000000"/>
      </a:dk1>
      <a:lt1>
        <a:srgbClr val="FCD9B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11452</TotalTime>
  <Words>1354</Words>
  <Application>Microsoft Office PowerPoint</Application>
  <PresentationFormat>Presentazione su schermo (4:3)</PresentationFormat>
  <Paragraphs>371</Paragraphs>
  <Slides>54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3" baseType="lpstr">
      <vt:lpstr>Algerian</vt:lpstr>
      <vt:lpstr>Arial</vt:lpstr>
      <vt:lpstr>Brush Script MT</vt:lpstr>
      <vt:lpstr>Calibri</vt:lpstr>
      <vt:lpstr>Calisto MT</vt:lpstr>
      <vt:lpstr>Cambria Math</vt:lpstr>
      <vt:lpstr>Comic Sans MS</vt:lpstr>
      <vt:lpstr>Wingdings</vt:lpstr>
      <vt:lpstr>Tema di Office</vt:lpstr>
      <vt:lpstr>   A scuola di…. Autismi “Cause e Sintomi” </vt:lpstr>
      <vt:lpstr>Presentazione standard di PowerPoint</vt:lpstr>
      <vt:lpstr>…Poco tempo per raccontarvi e parlare di un tema impegnativo:</vt:lpstr>
      <vt:lpstr>Presentazione standard di PowerPoint</vt:lpstr>
      <vt:lpstr>  Conoscere per COMINCIARE   </vt:lpstr>
      <vt:lpstr>Di cosa parliamo:</vt:lpstr>
      <vt:lpstr>Cause…</vt:lpstr>
      <vt:lpstr>Cause…</vt:lpstr>
      <vt:lpstr>Presentazione standard di PowerPoint</vt:lpstr>
      <vt:lpstr>Cause…</vt:lpstr>
      <vt:lpstr>… e  Sintomi</vt:lpstr>
      <vt:lpstr>… e  Sintomi (segue)</vt:lpstr>
      <vt:lpstr>…e “Medio” Funzionamento</vt:lpstr>
      <vt:lpstr>Presentazione standard di PowerPoint</vt:lpstr>
      <vt:lpstr>   Percezioni sensoriali:  DISTORTE  </vt:lpstr>
      <vt:lpstr>Presentazione standard di PowerPoint</vt:lpstr>
      <vt:lpstr>Conseguenze</vt:lpstr>
      <vt:lpstr>Conseguenze</vt:lpstr>
      <vt:lpstr>Presentazione standard di PowerPoint</vt:lpstr>
      <vt:lpstr>Presentazione standard di PowerPoint</vt:lpstr>
      <vt:lpstr>Conseguenze</vt:lpstr>
      <vt:lpstr>Conseguenze</vt:lpstr>
      <vt:lpstr>Conseguenze</vt:lpstr>
      <vt:lpstr>Conseguenze</vt:lpstr>
      <vt:lpstr>Conseguenze</vt:lpstr>
      <vt:lpstr>…Problemi di comprensione,  di associazione dei sentimenti,  stati d’animo e di espressioni facciali</vt:lpstr>
      <vt:lpstr>Presentazione standard di PowerPoint</vt:lpstr>
      <vt:lpstr>Presentazione standard di PowerPoint</vt:lpstr>
      <vt:lpstr>   Modalità di associazione e pensiero …CONCRETO e VISIVO    </vt:lpstr>
      <vt:lpstr>      …Problemi di Immaginazione     </vt:lpstr>
      <vt:lpstr>      …Problemi di Immaginazione     </vt:lpstr>
      <vt:lpstr>      …Problemi di Immaginazione     </vt:lpstr>
      <vt:lpstr>      … Problemi nel linguaggio  e nella comunicazione      </vt:lpstr>
      <vt:lpstr>      … Problemi nel linguaggio  e nella comunicazione      </vt:lpstr>
      <vt:lpstr>      … Problemi nel linguaggio  e nella comunicazione      </vt:lpstr>
      <vt:lpstr>      … Problemi nel linguaggio  e nella comunicazione      </vt:lpstr>
      <vt:lpstr>      … Problemi nel linguaggio  e nella comunicazione      </vt:lpstr>
      <vt:lpstr>      … Problemi nel linguaggio  e nella comunicazione      </vt:lpstr>
      <vt:lpstr>Presentazione standard di PowerPoint</vt:lpstr>
      <vt:lpstr>Presentazione standard di PowerPoint</vt:lpstr>
      <vt:lpstr>Presentazione standard di PowerPoint</vt:lpstr>
      <vt:lpstr>     … Problemi di comprensione delle richieste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A scuola di…. Autismi “Cosa fare” </vt:lpstr>
      <vt:lpstr>Presentazione standard di PowerPoint</vt:lpstr>
    </vt:vector>
  </TitlesOfParts>
  <Manager>Centro Servizi Autismo V Circolo Piacnza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scuola di autismi per Boys &amp; Girls</dc:title>
  <dc:subject>sensibilizzazione per scuole medie inferiori e superiori</dc:subject>
  <dc:creator>Elisabetta Scuotto</dc:creator>
  <cp:keywords>Inclusione sociale e scolastica Autismo</cp:keywords>
  <dc:description>prova 1</dc:description>
  <cp:lastModifiedBy>Elisabetta Scuotto</cp:lastModifiedBy>
  <cp:revision>2218</cp:revision>
  <dcterms:created xsi:type="dcterms:W3CDTF">2014-02-16T10:27:15Z</dcterms:created>
  <dcterms:modified xsi:type="dcterms:W3CDTF">2023-09-12T14:50:38Z</dcterms:modified>
  <cp:category>Autismo</cp:category>
  <cp:contentStatus>Italia</cp:contentStatus>
</cp:coreProperties>
</file>